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6"/>
  </p:notesMasterIdLst>
  <p:sldIdLst>
    <p:sldId id="256" r:id="rId2"/>
    <p:sldId id="425" r:id="rId3"/>
    <p:sldId id="259" r:id="rId4"/>
    <p:sldId id="295" r:id="rId5"/>
    <p:sldId id="426" r:id="rId6"/>
    <p:sldId id="427" r:id="rId7"/>
    <p:sldId id="1103" r:id="rId8"/>
    <p:sldId id="1101" r:id="rId9"/>
    <p:sldId id="1102" r:id="rId10"/>
    <p:sldId id="1128" r:id="rId11"/>
    <p:sldId id="1129" r:id="rId12"/>
    <p:sldId id="1130" r:id="rId13"/>
    <p:sldId id="1131" r:id="rId14"/>
    <p:sldId id="1132" r:id="rId15"/>
    <p:sldId id="1136" r:id="rId16"/>
    <p:sldId id="1134" r:id="rId17"/>
    <p:sldId id="1133" r:id="rId18"/>
    <p:sldId id="1135" r:id="rId19"/>
    <p:sldId id="1137" r:id="rId20"/>
    <p:sldId id="1106" r:id="rId21"/>
    <p:sldId id="1138" r:id="rId22"/>
    <p:sldId id="1139" r:id="rId23"/>
    <p:sldId id="1140" r:id="rId24"/>
    <p:sldId id="1141" r:id="rId25"/>
    <p:sldId id="1142" r:id="rId26"/>
    <p:sldId id="1143" r:id="rId27"/>
    <p:sldId id="1144" r:id="rId28"/>
    <p:sldId id="1145" r:id="rId29"/>
    <p:sldId id="1146" r:id="rId30"/>
    <p:sldId id="1147" r:id="rId31"/>
    <p:sldId id="1148" r:id="rId32"/>
    <p:sldId id="1149" r:id="rId33"/>
    <p:sldId id="1150" r:id="rId34"/>
    <p:sldId id="1151" r:id="rId35"/>
    <p:sldId id="1152" r:id="rId36"/>
    <p:sldId id="1153" r:id="rId37"/>
    <p:sldId id="1154" r:id="rId38"/>
    <p:sldId id="1155" r:id="rId39"/>
    <p:sldId id="1156" r:id="rId40"/>
    <p:sldId id="1157" r:id="rId41"/>
    <p:sldId id="278" r:id="rId42"/>
    <p:sldId id="279" r:id="rId43"/>
    <p:sldId id="1158" r:id="rId44"/>
    <p:sldId id="1159" r:id="rId45"/>
    <p:sldId id="282" r:id="rId46"/>
    <p:sldId id="283" r:id="rId47"/>
    <p:sldId id="284" r:id="rId48"/>
    <p:sldId id="285" r:id="rId49"/>
    <p:sldId id="289" r:id="rId50"/>
    <p:sldId id="290" r:id="rId51"/>
    <p:sldId id="422" r:id="rId52"/>
    <p:sldId id="1160" r:id="rId53"/>
    <p:sldId id="1161" r:id="rId54"/>
    <p:sldId id="340" r:id="rId5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291" autoAdjust="0"/>
  </p:normalViewPr>
  <p:slideViewPr>
    <p:cSldViewPr snapToGrid="0">
      <p:cViewPr varScale="1">
        <p:scale>
          <a:sx n="68" d="100"/>
          <a:sy n="68" d="100"/>
        </p:scale>
        <p:origin x="8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DCAE01-1689-48AD-B35A-0F08F4096F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7ACF86-B11C-4C50-BE14-0E809EA848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2157-5F9F-4A66-B281-55075486591F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BA892-94EC-43EC-9973-913F4B25D5F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B2C14D-485C-4A5A-B03D-00025BCA6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B9B3C-B429-4A27-AF04-9D312A2596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1A9B8-1238-47A8-A579-47D001B875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3EA5A-00B6-42D7-9D71-84A8FB5510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5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6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41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" y="6492876"/>
            <a:ext cx="756356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2200" b="1"/>
            </a:lvl1pPr>
          </a:lstStyle>
          <a:p>
            <a:fld id="{D9BA9C6D-FA02-438E-B37E-110BEE5292AE}" type="slidenum">
              <a:rPr lang="en-US" altLang="en-US" smtClean="0"/>
              <a:pPr/>
              <a:t>‹#›</a:t>
            </a:fld>
            <a:endParaRPr lang="en-US" altLang="en-US"/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914400" y="2693989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4504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6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5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7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9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8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6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317FF-CDED-4CE0-AC10-9F336B829346}" type="datetimeFigureOut">
              <a:rPr lang="en-US" smtClean="0"/>
              <a:t>1/9/2023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7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codecamp.org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codecamp.org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reecodecamp.org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37.png"/><Relationship Id="rId18" Type="http://schemas.openxmlformats.org/officeDocument/2006/relationships/image" Target="../media/image39.png"/><Relationship Id="rId26" Type="http://schemas.openxmlformats.org/officeDocument/2006/relationships/image" Target="../media/image34.png"/><Relationship Id="rId3" Type="http://schemas.openxmlformats.org/officeDocument/2006/relationships/image" Target="../media/image9.png"/><Relationship Id="rId21" Type="http://schemas.openxmlformats.org/officeDocument/2006/relationships/image" Target="../media/image41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4.png"/><Relationship Id="rId25" Type="http://schemas.openxmlformats.org/officeDocument/2006/relationships/image" Target="../media/image33.png"/><Relationship Id="rId2" Type="http://schemas.openxmlformats.org/officeDocument/2006/relationships/image" Target="../media/image8.png"/><Relationship Id="rId16" Type="http://schemas.openxmlformats.org/officeDocument/2006/relationships/image" Target="../media/image23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36.png"/><Relationship Id="rId24" Type="http://schemas.openxmlformats.org/officeDocument/2006/relationships/image" Target="../media/image32.png"/><Relationship Id="rId5" Type="http://schemas.openxmlformats.org/officeDocument/2006/relationships/image" Target="../media/image11.png"/><Relationship Id="rId15" Type="http://schemas.openxmlformats.org/officeDocument/2006/relationships/image" Target="../media/image22.png"/><Relationship Id="rId23" Type="http://schemas.openxmlformats.org/officeDocument/2006/relationships/image" Target="../media/image31.png"/><Relationship Id="rId28" Type="http://schemas.openxmlformats.org/officeDocument/2006/relationships/image" Target="../media/image43.png"/><Relationship Id="rId10" Type="http://schemas.openxmlformats.org/officeDocument/2006/relationships/image" Target="../media/image16.png"/><Relationship Id="rId19" Type="http://schemas.openxmlformats.org/officeDocument/2006/relationships/image" Target="../media/image26.png"/><Relationship Id="rId4" Type="http://schemas.openxmlformats.org/officeDocument/2006/relationships/image" Target="../media/image10.png"/><Relationship Id="rId9" Type="http://schemas.openxmlformats.org/officeDocument/2006/relationships/image" Target="../media/image35.png"/><Relationship Id="rId14" Type="http://schemas.openxmlformats.org/officeDocument/2006/relationships/image" Target="../media/image38.png"/><Relationship Id="rId22" Type="http://schemas.openxmlformats.org/officeDocument/2006/relationships/image" Target="../media/image30.png"/><Relationship Id="rId27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png"/><Relationship Id="rId14" Type="http://schemas.openxmlformats.org/officeDocument/2006/relationships/image" Target="../media/image58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26" Type="http://schemas.openxmlformats.org/officeDocument/2006/relationships/image" Target="../media/image83.png"/><Relationship Id="rId3" Type="http://schemas.openxmlformats.org/officeDocument/2006/relationships/image" Target="../media/image60.png"/><Relationship Id="rId21" Type="http://schemas.openxmlformats.org/officeDocument/2006/relationships/image" Target="../media/image78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5" Type="http://schemas.openxmlformats.org/officeDocument/2006/relationships/image" Target="../media/image82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0" Type="http://schemas.openxmlformats.org/officeDocument/2006/relationships/image" Target="../media/image77.png"/><Relationship Id="rId29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24" Type="http://schemas.openxmlformats.org/officeDocument/2006/relationships/image" Target="../media/image81.pn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28" Type="http://schemas.openxmlformats.org/officeDocument/2006/relationships/image" Target="../media/image85.png"/><Relationship Id="rId10" Type="http://schemas.openxmlformats.org/officeDocument/2006/relationships/image" Target="../media/image67.png"/><Relationship Id="rId19" Type="http://schemas.openxmlformats.org/officeDocument/2006/relationships/image" Target="../media/image76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Relationship Id="rId27" Type="http://schemas.openxmlformats.org/officeDocument/2006/relationships/image" Target="../media/image8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0.png"/><Relationship Id="rId18" Type="http://schemas.openxmlformats.org/officeDocument/2006/relationships/image" Target="../media/image105.png"/><Relationship Id="rId26" Type="http://schemas.openxmlformats.org/officeDocument/2006/relationships/image" Target="../media/image113.png"/><Relationship Id="rId39" Type="http://schemas.openxmlformats.org/officeDocument/2006/relationships/image" Target="../media/image126.png"/><Relationship Id="rId21" Type="http://schemas.openxmlformats.org/officeDocument/2006/relationships/image" Target="../media/image108.png"/><Relationship Id="rId34" Type="http://schemas.openxmlformats.org/officeDocument/2006/relationships/image" Target="../media/image121.png"/><Relationship Id="rId7" Type="http://schemas.openxmlformats.org/officeDocument/2006/relationships/image" Target="../media/image94.png"/><Relationship Id="rId12" Type="http://schemas.openxmlformats.org/officeDocument/2006/relationships/image" Target="../media/image99.png"/><Relationship Id="rId17" Type="http://schemas.openxmlformats.org/officeDocument/2006/relationships/image" Target="../media/image104.png"/><Relationship Id="rId25" Type="http://schemas.openxmlformats.org/officeDocument/2006/relationships/image" Target="../media/image112.png"/><Relationship Id="rId33" Type="http://schemas.openxmlformats.org/officeDocument/2006/relationships/image" Target="../media/image120.png"/><Relationship Id="rId38" Type="http://schemas.openxmlformats.org/officeDocument/2006/relationships/image" Target="../media/image125.png"/><Relationship Id="rId2" Type="http://schemas.openxmlformats.org/officeDocument/2006/relationships/image" Target="../media/image89.png"/><Relationship Id="rId16" Type="http://schemas.openxmlformats.org/officeDocument/2006/relationships/image" Target="../media/image103.png"/><Relationship Id="rId20" Type="http://schemas.openxmlformats.org/officeDocument/2006/relationships/image" Target="../media/image107.png"/><Relationship Id="rId29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png"/><Relationship Id="rId11" Type="http://schemas.openxmlformats.org/officeDocument/2006/relationships/image" Target="../media/image98.png"/><Relationship Id="rId24" Type="http://schemas.openxmlformats.org/officeDocument/2006/relationships/image" Target="../media/image111.png"/><Relationship Id="rId32" Type="http://schemas.openxmlformats.org/officeDocument/2006/relationships/image" Target="../media/image119.png"/><Relationship Id="rId37" Type="http://schemas.openxmlformats.org/officeDocument/2006/relationships/image" Target="../media/image124.png"/><Relationship Id="rId5" Type="http://schemas.openxmlformats.org/officeDocument/2006/relationships/image" Target="../media/image92.png"/><Relationship Id="rId15" Type="http://schemas.openxmlformats.org/officeDocument/2006/relationships/image" Target="../media/image102.png"/><Relationship Id="rId23" Type="http://schemas.openxmlformats.org/officeDocument/2006/relationships/image" Target="../media/image110.png"/><Relationship Id="rId28" Type="http://schemas.openxmlformats.org/officeDocument/2006/relationships/image" Target="../media/image115.png"/><Relationship Id="rId36" Type="http://schemas.openxmlformats.org/officeDocument/2006/relationships/image" Target="../media/image123.png"/><Relationship Id="rId10" Type="http://schemas.openxmlformats.org/officeDocument/2006/relationships/image" Target="../media/image97.png"/><Relationship Id="rId19" Type="http://schemas.openxmlformats.org/officeDocument/2006/relationships/image" Target="../media/image106.png"/><Relationship Id="rId31" Type="http://schemas.openxmlformats.org/officeDocument/2006/relationships/image" Target="../media/image118.png"/><Relationship Id="rId4" Type="http://schemas.openxmlformats.org/officeDocument/2006/relationships/image" Target="../media/image91.png"/><Relationship Id="rId9" Type="http://schemas.openxmlformats.org/officeDocument/2006/relationships/image" Target="../media/image96.png"/><Relationship Id="rId14" Type="http://schemas.openxmlformats.org/officeDocument/2006/relationships/image" Target="../media/image101.png"/><Relationship Id="rId22" Type="http://schemas.openxmlformats.org/officeDocument/2006/relationships/image" Target="../media/image109.png"/><Relationship Id="rId27" Type="http://schemas.openxmlformats.org/officeDocument/2006/relationships/image" Target="../media/image114.png"/><Relationship Id="rId30" Type="http://schemas.openxmlformats.org/officeDocument/2006/relationships/image" Target="../media/image117.png"/><Relationship Id="rId35" Type="http://schemas.openxmlformats.org/officeDocument/2006/relationships/image" Target="../media/image122.png"/><Relationship Id="rId8" Type="http://schemas.openxmlformats.org/officeDocument/2006/relationships/image" Target="../media/image95.png"/><Relationship Id="rId3" Type="http://schemas.openxmlformats.org/officeDocument/2006/relationships/image" Target="../media/image90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8.jp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05161-ACFE-473F-B752-4385E78467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Heuristics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5A1C1-175A-46AD-B941-54B3481E4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Lab Section 4</a:t>
            </a:r>
          </a:p>
        </p:txBody>
      </p:sp>
    </p:spTree>
    <p:extLst>
      <p:ext uri="{BB962C8B-B14F-4D97-AF65-F5344CB8AC3E}">
        <p14:creationId xmlns:p14="http://schemas.microsoft.com/office/powerpoint/2010/main" val="1337553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Random Numbers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Random numbers are useful for many things</a:t>
            </a:r>
          </a:p>
          <a:p>
            <a:pPr lvl="1"/>
            <a:r>
              <a:rPr lang="en-US" dirty="0"/>
              <a:t>Like what?</a:t>
            </a:r>
          </a:p>
          <a:p>
            <a:pPr lvl="1"/>
            <a:r>
              <a:rPr lang="en-US" dirty="0"/>
              <a:t>Cryptography</a:t>
            </a:r>
          </a:p>
          <a:p>
            <a:pPr lvl="1"/>
            <a:r>
              <a:rPr lang="en-US" dirty="0"/>
              <a:t>Games of chance</a:t>
            </a:r>
          </a:p>
          <a:p>
            <a:pPr lvl="1"/>
            <a:r>
              <a:rPr lang="en-US" dirty="0"/>
              <a:t>Procedural generation</a:t>
            </a:r>
          </a:p>
          <a:p>
            <a:pPr lvl="2"/>
            <a:r>
              <a:rPr lang="en-US" dirty="0"/>
              <a:t>Minecraft levels, snowflakes in Frozen</a:t>
            </a:r>
          </a:p>
          <a:p>
            <a:pPr lvl="3"/>
            <a:endParaRPr lang="en-US" dirty="0"/>
          </a:p>
          <a:p>
            <a:r>
              <a:rPr lang="en-US" dirty="0"/>
              <a:t>Random numbers generated by computers can only be </a:t>
            </a:r>
            <a:r>
              <a:rPr lang="en-US" b="1" i="1" dirty="0"/>
              <a:t>pseudo </a:t>
            </a:r>
            <a:r>
              <a:rPr lang="en-US" dirty="0"/>
              <a:t>random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6154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Pseudo Randomness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75187"/>
            <a:ext cx="8422849" cy="4517689"/>
          </a:xfrm>
        </p:spPr>
        <p:txBody>
          <a:bodyPr/>
          <a:lstStyle/>
          <a:p>
            <a:r>
              <a:rPr lang="en-US" dirty="0"/>
              <a:t>“Anyone who considers arithmetical methods of producing random digits is, of course, in a state of sin.” </a:t>
            </a:r>
            <a:r>
              <a:rPr lang="en-US" i="1" dirty="0"/>
              <a:t>– John von Neumann</a:t>
            </a:r>
          </a:p>
          <a:p>
            <a:pPr lvl="3"/>
            <a:endParaRPr lang="en-US" dirty="0"/>
          </a:p>
          <a:p>
            <a:r>
              <a:rPr lang="en-US" dirty="0"/>
              <a:t>Pseudorandom appears to be random, but isn’t</a:t>
            </a:r>
          </a:p>
          <a:p>
            <a:pPr lvl="1"/>
            <a:r>
              <a:rPr lang="en-US" dirty="0"/>
              <a:t>Mathematically generated, so it can’t be</a:t>
            </a:r>
          </a:p>
          <a:p>
            <a:pPr lvl="1"/>
            <a:r>
              <a:rPr lang="en-US" dirty="0"/>
              <a:t>Called a </a:t>
            </a:r>
            <a:r>
              <a:rPr lang="en-US" u="sng" dirty="0"/>
              <a:t>R</a:t>
            </a:r>
            <a:r>
              <a:rPr lang="en-US" dirty="0"/>
              <a:t>andom </a:t>
            </a:r>
            <a:r>
              <a:rPr lang="en-US" u="sng" dirty="0"/>
              <a:t>N</a:t>
            </a:r>
            <a:r>
              <a:rPr lang="en-US" dirty="0"/>
              <a:t>umber </a:t>
            </a:r>
            <a:r>
              <a:rPr lang="en-US" u="sng" dirty="0"/>
              <a:t>G</a:t>
            </a:r>
            <a:r>
              <a:rPr lang="en-US" dirty="0"/>
              <a:t>enerator (RNG)</a:t>
            </a:r>
          </a:p>
        </p:txBody>
      </p:sp>
    </p:spTree>
    <p:extLst>
      <p:ext uri="{BB962C8B-B14F-4D97-AF65-F5344CB8AC3E}">
        <p14:creationId xmlns:p14="http://schemas.microsoft.com/office/powerpoint/2010/main" val="67238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Seeding for Randomness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RNG isn’t truly random</a:t>
            </a:r>
          </a:p>
          <a:p>
            <a:pPr lvl="1"/>
            <a:r>
              <a:rPr lang="en-US" dirty="0"/>
              <a:t>The computer uses a “seed” in an </a:t>
            </a:r>
            <a:br>
              <a:rPr lang="en-US" dirty="0"/>
            </a:br>
            <a:r>
              <a:rPr lang="en-US" dirty="0"/>
              <a:t>attempt to be as random as possible</a:t>
            </a:r>
          </a:p>
          <a:p>
            <a:pPr lvl="3"/>
            <a:endParaRPr lang="en-US" dirty="0"/>
          </a:p>
          <a:p>
            <a:r>
              <a:rPr lang="en-US" dirty="0"/>
              <a:t>By default, the seed is the system time</a:t>
            </a:r>
          </a:p>
          <a:p>
            <a:pPr lvl="1"/>
            <a:r>
              <a:rPr lang="en-US" dirty="0"/>
              <a:t>Changes every time the program is run</a:t>
            </a:r>
          </a:p>
          <a:p>
            <a:r>
              <a:rPr lang="en-US" dirty="0"/>
              <a:t>We can set our own seed</a:t>
            </a:r>
          </a:p>
          <a:p>
            <a:pPr lvl="1"/>
            <a:r>
              <a:rPr lang="en-US" dirty="0"/>
              <a:t>Use the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dirty="0"/>
              <a:t>function</a:t>
            </a:r>
          </a:p>
        </p:txBody>
      </p:sp>
    </p:spTree>
    <p:extLst>
      <p:ext uri="{BB962C8B-B14F-4D97-AF65-F5344CB8AC3E}">
        <p14:creationId xmlns:p14="http://schemas.microsoft.com/office/powerpoint/2010/main" val="285226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accent1"/>
                </a:solidFill>
              </a:rPr>
              <a:t>Seeding for Randomness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Same seed </a:t>
            </a:r>
            <a:r>
              <a:rPr lang="en-US" dirty="0">
                <a:sym typeface="Wingdings" panose="05000000000000000000" pitchFamily="2" charset="2"/>
              </a:rPr>
              <a:t>means same “random” numbers</a:t>
            </a:r>
          </a:p>
          <a:p>
            <a:pPr lvl="1">
              <a:defRPr/>
            </a:pPr>
            <a:r>
              <a:rPr lang="en-US" dirty="0">
                <a:sym typeface="Wingdings" panose="05000000000000000000" pitchFamily="2" charset="2"/>
              </a:rPr>
              <a:t>Good for testing, allow identical runs</a:t>
            </a:r>
          </a:p>
          <a:p>
            <a:endParaRPr lang="en-US" dirty="0"/>
          </a:p>
          <a:p>
            <a:pPr marL="457200" lvl="1" indent="0">
              <a:buNone/>
              <a:defRPr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(7)</a:t>
            </a:r>
          </a:p>
          <a:p>
            <a:pPr marL="457200" lvl="1" indent="0">
              <a:buNone/>
              <a:defRPr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("hello")</a:t>
            </a:r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/>
          </a:p>
          <a:p>
            <a:r>
              <a:rPr lang="en-US" dirty="0"/>
              <a:t>7 always gives				.32, .15, .65, .07</a:t>
            </a:r>
          </a:p>
          <a:p>
            <a:r>
              <a:rPr lang="en-US" dirty="0"/>
              <a:t>“hello” always gives		.35, .66, .54, .13</a:t>
            </a:r>
          </a:p>
        </p:txBody>
      </p:sp>
    </p:spTree>
    <p:extLst>
      <p:ext uri="{BB962C8B-B14F-4D97-AF65-F5344CB8AC3E}">
        <p14:creationId xmlns:p14="http://schemas.microsoft.com/office/powerpoint/2010/main" val="98801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Seeding with User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dirty="0"/>
              <a:t>Can allow the user to choose the seed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Gives user more control over how program runs</a:t>
            </a:r>
          </a:p>
          <a:p>
            <a:pPr marL="0" lvl="1" indent="0">
              <a:buNone/>
              <a:defRPr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	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userSeedChoice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)</a:t>
            </a: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r>
              <a:rPr lang="en-US" dirty="0"/>
              <a:t>Can also explicitly seed the system time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Give the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seed() </a:t>
            </a:r>
            <a:r>
              <a:rPr lang="en-US" dirty="0"/>
              <a:t>function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None </a:t>
            </a:r>
            <a:r>
              <a:rPr lang="en-US" dirty="0"/>
              <a:t>or nothing</a:t>
            </a:r>
          </a:p>
          <a:p>
            <a:pPr marL="457200" lvl="1" indent="0">
              <a:buNone/>
              <a:defRPr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(None)</a:t>
            </a:r>
          </a:p>
          <a:p>
            <a:pPr marL="457200" lvl="1" indent="0">
              <a:buNone/>
              <a:defRPr/>
            </a:pP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  <a:sym typeface="Wingdings" panose="05000000000000000000" pitchFamily="2" charset="2"/>
              </a:rPr>
              <a:t>()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9210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How Seeds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“Resets” the random number generator each time it is seeded</a:t>
            </a:r>
          </a:p>
          <a:p>
            <a:pPr lvl="3"/>
            <a:endParaRPr lang="en-US" dirty="0"/>
          </a:p>
          <a:p>
            <a:r>
              <a:rPr lang="en-US" dirty="0"/>
              <a:t>Should only seed once per program</a:t>
            </a:r>
          </a:p>
          <a:p>
            <a:r>
              <a:rPr lang="en-US" dirty="0"/>
              <a:t>Seeding and calling gives the same number</a:t>
            </a: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(3)</a:t>
            </a: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0.23796462709189137</a:t>
            </a: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(3)</a:t>
            </a: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0.23796462709189137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Generating Random Integers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75187"/>
            <a:ext cx="8686800" cy="4517689"/>
          </a:xfrm>
        </p:spPr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/>
              <a:t>Works the same as normal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range()</a:t>
            </a:r>
          </a:p>
          <a:p>
            <a:pPr lvl="1"/>
            <a:r>
              <a:rPr lang="en-US" dirty="0"/>
              <a:t>Start, stop, and step</a:t>
            </a:r>
          </a:p>
          <a:p>
            <a:pPr lvl="3"/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("dog")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(2, 21, 4)		14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(2, 21, 4)		6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(2, 21, 4)		10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(2, 21, 4)		10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(6)				5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random.randrange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(6)				4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07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Generating Random Floats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75187"/>
            <a:ext cx="8686800" cy="4517689"/>
          </a:xfrm>
        </p:spPr>
        <p:txBody>
          <a:bodyPr>
            <a:normAutofit lnSpcReduction="10000"/>
          </a:bodyPr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Returns a random float from 0.0 up to </a:t>
            </a:r>
            <a:br>
              <a:rPr lang="en-US" dirty="0"/>
            </a:br>
            <a:r>
              <a:rPr lang="en-US" dirty="0"/>
              <a:t>(but not including) 1.0</a:t>
            </a:r>
          </a:p>
          <a:p>
            <a:pPr lvl="3"/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(201)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	0.06710225875940379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	0.3255995543326774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	0.0036753697681032316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random.random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		0.28279809896785435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98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Generating Random Options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975187"/>
            <a:ext cx="8686800" cy="4517689"/>
          </a:xfrm>
        </p:spPr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Takes in a list, returns one of the options at random</a:t>
            </a:r>
          </a:p>
          <a:p>
            <a:pPr lvl="3"/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dogs = ["Yorkie",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Xolo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Westie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Vizsla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"]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random.seed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(11.2016)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(dogs)		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Xolo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(dogs)		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Westie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(dogs)		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Vizsla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random.choice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(dogs)		'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Westie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'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7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Shuffling Options randomly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8806" y="1690689"/>
            <a:ext cx="9669194" cy="4802188"/>
          </a:xfrm>
        </p:spPr>
        <p:txBody>
          <a:bodyPr/>
          <a:lstStyle/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random.shuffle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b="1" dirty="0"/>
              <a:t>Shuffling a list of objects</a:t>
            </a:r>
            <a:r>
              <a:rPr lang="en-US" dirty="0"/>
              <a:t> means changing the position of the elements of the sequence </a:t>
            </a:r>
          </a:p>
          <a:p>
            <a:r>
              <a:rPr lang="en-US" dirty="0"/>
              <a:t>Takes in a list and shuffles it, it does not return anything but change the original list</a:t>
            </a:r>
          </a:p>
          <a:p>
            <a:pPr lvl="3"/>
            <a:endParaRPr lang="en-US" dirty="0"/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dogs = ["Yorkie",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Xolo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Westie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Vizsla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"]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random.shuffle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&gt;&gt;&gt; print(dogs)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["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Xolo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", "Yorkie",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Vizsla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“, "Westie“]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14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For students with Programming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3337713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Do the coin change exercises on last slide</a:t>
            </a:r>
          </a:p>
          <a:p>
            <a:r>
              <a:rPr lang="en-US" dirty="0">
                <a:latin typeface="Arial" panose="020B0604020202020204" pitchFamily="34" charset="0"/>
              </a:rPr>
              <a:t>coins.py</a:t>
            </a:r>
          </a:p>
          <a:p>
            <a:r>
              <a:rPr lang="en-US" dirty="0">
                <a:latin typeface="Arial" panose="020B0604020202020204" pitchFamily="34" charset="0"/>
              </a:rPr>
              <a:t>Send me code/output screenshots on different inputs</a:t>
            </a:r>
          </a:p>
          <a:p>
            <a:r>
              <a:rPr lang="en-US" dirty="0">
                <a:latin typeface="Arial" panose="020B0604020202020204" pitchFamily="34" charset="0"/>
              </a:rPr>
              <a:t>Also send me an explanation of how did you approach/solve the problem</a:t>
            </a:r>
          </a:p>
          <a:p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1060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Generating PINs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Write a program that stores usernames </a:t>
            </a:r>
            <a:br>
              <a:rPr lang="en-US" dirty="0"/>
            </a:br>
            <a:r>
              <a:rPr lang="en-US" dirty="0"/>
              <a:t>and their PINs in a dictionary</a:t>
            </a:r>
          </a:p>
          <a:p>
            <a:r>
              <a:rPr lang="en-US" dirty="0"/>
              <a:t>Ask the user for their username</a:t>
            </a:r>
          </a:p>
          <a:p>
            <a:pPr lvl="1"/>
            <a:r>
              <a:rPr lang="en-US" dirty="0"/>
              <a:t>If it exists, tell them their pin code</a:t>
            </a:r>
          </a:p>
          <a:p>
            <a:pPr lvl="1"/>
            <a:r>
              <a:rPr lang="en-US" dirty="0"/>
              <a:t>If it doesn’t exist, create one using random</a:t>
            </a:r>
          </a:p>
          <a:p>
            <a:pPr lvl="2"/>
            <a:r>
              <a:rPr lang="en-US" sz="2800" dirty="0"/>
              <a:t>Tell the user what their new temporary pin is</a:t>
            </a:r>
          </a:p>
          <a:p>
            <a:pPr lvl="3"/>
            <a:endParaRPr lang="en-US" dirty="0"/>
          </a:p>
          <a:p>
            <a:r>
              <a:rPr lang="en-US" dirty="0"/>
              <a:t>Pin should be between 0000 and 9999</a:t>
            </a:r>
          </a:p>
        </p:txBody>
      </p:sp>
    </p:spTree>
    <p:extLst>
      <p:ext uri="{BB962C8B-B14F-4D97-AF65-F5344CB8AC3E}">
        <p14:creationId xmlns:p14="http://schemas.microsoft.com/office/powerpoint/2010/main" val="166789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708145" y="486156"/>
            <a:ext cx="277558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56512"/>
            <a:ext cx="8126095" cy="46001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more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FFFFFF"/>
                </a:solidFill>
                <a:latin typeface="Arial MT"/>
                <a:cs typeface="Arial MT"/>
              </a:rPr>
              <a:t>than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9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programming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topic,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endParaRPr sz="2500">
              <a:latin typeface="Arial MT"/>
              <a:cs typeface="Arial MT"/>
            </a:endParaRPr>
          </a:p>
          <a:p>
            <a:pPr marL="755650" lvl="1" indent="-285750">
              <a:lnSpc>
                <a:spcPts val="2615"/>
              </a:lnSpc>
              <a:spcBef>
                <a:spcPts val="10"/>
              </a:spcBef>
              <a:buChar char="–"/>
              <a:tabLst>
                <a:tab pos="755015" algn="l"/>
                <a:tab pos="755650" algn="l"/>
              </a:tabLst>
            </a:pP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200" spc="1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5" dirty="0">
                <a:solidFill>
                  <a:srgbClr val="FFFFFF"/>
                </a:solidFill>
                <a:latin typeface="Arial MT"/>
                <a:cs typeface="Arial MT"/>
              </a:rPr>
              <a:t>solving</a:t>
            </a:r>
            <a:endParaRPr sz="2200">
              <a:latin typeface="Arial MT"/>
              <a:cs typeface="Arial MT"/>
            </a:endParaRPr>
          </a:p>
          <a:p>
            <a:pPr marL="755015" marR="647065" lvl="1" indent="-285750">
              <a:lnSpc>
                <a:spcPct val="79100"/>
              </a:lnSpc>
              <a:spcBef>
                <a:spcPts val="530"/>
              </a:spcBef>
              <a:buChar char="–"/>
              <a:tabLst>
                <a:tab pos="755015" algn="l"/>
                <a:tab pos="755650" algn="l"/>
              </a:tabLst>
            </a:pP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0" dirty="0">
                <a:solidFill>
                  <a:srgbClr val="FFFFFF"/>
                </a:solidFill>
                <a:latin typeface="Arial MT"/>
                <a:cs typeface="Arial MT"/>
              </a:rPr>
              <a:t>different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5" dirty="0">
                <a:solidFill>
                  <a:srgbClr val="FFFFFF"/>
                </a:solidFill>
                <a:latin typeface="Arial MT"/>
                <a:cs typeface="Arial MT"/>
              </a:rPr>
              <a:t>way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2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thinking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2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problems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dirty="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that’s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2200" spc="-5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5" dirty="0">
                <a:solidFill>
                  <a:srgbClr val="FFFFFF"/>
                </a:solidFill>
                <a:latin typeface="Arial MT"/>
                <a:cs typeface="Arial MT"/>
              </a:rPr>
              <a:t>tricky</a:t>
            </a:r>
            <a:r>
              <a:rPr sz="22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65" dirty="0">
                <a:solidFill>
                  <a:srgbClr val="FFFFFF"/>
                </a:solidFill>
                <a:latin typeface="Arial MT"/>
                <a:cs typeface="Arial MT"/>
              </a:rPr>
              <a:t>part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55" dirty="0">
                <a:solidFill>
                  <a:srgbClr val="FFFFFF"/>
                </a:solidFill>
                <a:latin typeface="Arial MT"/>
                <a:cs typeface="Arial MT"/>
              </a:rPr>
              <a:t>:)</a:t>
            </a:r>
            <a:endParaRPr sz="2200">
              <a:latin typeface="Arial MT"/>
              <a:cs typeface="Arial MT"/>
            </a:endParaRPr>
          </a:p>
          <a:p>
            <a:pPr lvl="1">
              <a:spcBef>
                <a:spcPts val="55"/>
              </a:spcBef>
              <a:buClr>
                <a:srgbClr val="FFFFFF"/>
              </a:buClr>
              <a:buFont typeface="Arial MT"/>
              <a:buChar char="–"/>
            </a:pPr>
            <a:endParaRPr sz="2800">
              <a:latin typeface="Arial MT"/>
              <a:cs typeface="Arial MT"/>
            </a:endParaRPr>
          </a:p>
          <a:p>
            <a:pPr marL="355600" marR="447040" indent="-342900">
              <a:lnSpc>
                <a:spcPct val="80000"/>
              </a:lnSpc>
              <a:buChar char="•"/>
              <a:tabLst>
                <a:tab pos="354965" algn="l"/>
                <a:tab pos="355600" algn="l"/>
              </a:tabLst>
            </a:pP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95" dirty="0">
                <a:solidFill>
                  <a:srgbClr val="FFFFFF"/>
                </a:solidFill>
                <a:latin typeface="Arial MT"/>
                <a:cs typeface="Arial MT"/>
              </a:rPr>
              <a:t>solve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some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FFFFFF"/>
                </a:solidFill>
                <a:latin typeface="Arial MT"/>
                <a:cs typeface="Arial MT"/>
              </a:rPr>
              <a:t>problems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65" dirty="0">
                <a:solidFill>
                  <a:srgbClr val="FFFFFF"/>
                </a:solidFill>
                <a:latin typeface="Arial MT"/>
                <a:cs typeface="Arial MT"/>
              </a:rPr>
              <a:t>better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FFFFFF"/>
                </a:solidFill>
                <a:latin typeface="Arial MT"/>
                <a:cs typeface="Arial MT"/>
              </a:rPr>
              <a:t>than </a:t>
            </a:r>
            <a:r>
              <a:rPr sz="2500" spc="-6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5" dirty="0">
                <a:solidFill>
                  <a:srgbClr val="FFFFFF"/>
                </a:solidFill>
                <a:latin typeface="Arial MT"/>
                <a:cs typeface="Arial MT"/>
              </a:rPr>
              <a:t>iterations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0" dirty="0">
                <a:solidFill>
                  <a:srgbClr val="FFFFFF"/>
                </a:solidFill>
                <a:latin typeface="Arial MT"/>
                <a:cs typeface="Arial MT"/>
              </a:rPr>
              <a:t>(loops)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15"/>
              </a:spcBef>
              <a:buClr>
                <a:srgbClr val="FFFFFF"/>
              </a:buClr>
              <a:buFont typeface="Arial MT"/>
              <a:buChar char="•"/>
            </a:pPr>
            <a:endParaRPr sz="3100">
              <a:latin typeface="Arial MT"/>
              <a:cs typeface="Arial MT"/>
            </a:endParaRPr>
          </a:p>
          <a:p>
            <a:pPr marL="355600" marR="5080" indent="-342900">
              <a:lnSpc>
                <a:spcPts val="2400"/>
              </a:lnSpc>
              <a:buChar char="•"/>
              <a:tabLst>
                <a:tab pos="354965" algn="l"/>
                <a:tab pos="355600" algn="l"/>
              </a:tabLst>
            </a:pP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lead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elegant,</a:t>
            </a:r>
            <a:r>
              <a:rPr sz="25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simplistic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65" dirty="0">
                <a:solidFill>
                  <a:srgbClr val="FFFFFF"/>
                </a:solidFill>
                <a:latin typeface="Arial MT"/>
                <a:cs typeface="Arial MT"/>
              </a:rPr>
              <a:t>short </a:t>
            </a:r>
            <a:r>
              <a:rPr sz="2500" spc="-6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5" dirty="0">
                <a:solidFill>
                  <a:srgbClr val="FFFFFF"/>
                </a:solidFill>
                <a:latin typeface="Arial MT"/>
                <a:cs typeface="Arial MT"/>
              </a:rPr>
              <a:t>code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(when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used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well)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30"/>
              </a:spcBef>
              <a:buClr>
                <a:srgbClr val="FFFFFF"/>
              </a:buClr>
              <a:buFont typeface="Arial MT"/>
              <a:buChar char="•"/>
            </a:pPr>
            <a:endParaRPr sz="2600">
              <a:latin typeface="Arial MT"/>
              <a:cs typeface="Arial MT"/>
            </a:endParaRPr>
          </a:p>
          <a:p>
            <a:pPr marL="355600" indent="-342900">
              <a:lnSpc>
                <a:spcPts val="2995"/>
              </a:lnSpc>
              <a:buChar char="•"/>
              <a:tabLst>
                <a:tab pos="354965" algn="l"/>
                <a:tab pos="355600" algn="l"/>
              </a:tabLst>
            </a:pP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FFFFFF"/>
                </a:solidFill>
                <a:latin typeface="Arial MT"/>
                <a:cs typeface="Arial MT"/>
              </a:rPr>
              <a:t>technically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simply:</a:t>
            </a:r>
            <a:endParaRPr sz="2500">
              <a:latin typeface="Arial MT"/>
              <a:cs typeface="Arial MT"/>
            </a:endParaRPr>
          </a:p>
          <a:p>
            <a:pPr marL="755650" lvl="1" indent="-285750">
              <a:lnSpc>
                <a:spcPts val="2635"/>
              </a:lnSpc>
              <a:buChar char="–"/>
              <a:tabLst>
                <a:tab pos="755015" algn="l"/>
                <a:tab pos="755650" algn="l"/>
              </a:tabLst>
            </a:pP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5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0" dirty="0">
                <a:solidFill>
                  <a:srgbClr val="FFFFFF"/>
                </a:solidFill>
                <a:latin typeface="Arial MT"/>
                <a:cs typeface="Arial MT"/>
              </a:rPr>
              <a:t>calls</a:t>
            </a:r>
            <a:r>
              <a:rPr sz="22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itself</a:t>
            </a:r>
            <a:r>
              <a:rPr sz="22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(recursive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function)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22725" y="1329267"/>
            <a:ext cx="4146550" cy="552873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46451" y="486156"/>
            <a:ext cx="649922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  <a:r>
              <a:rPr spc="-140" dirty="0"/>
              <a:t> </a:t>
            </a:r>
            <a:r>
              <a:rPr spc="210" dirty="0"/>
              <a:t>in</a:t>
            </a:r>
            <a:r>
              <a:rPr spc="-135" dirty="0"/>
              <a:t> </a:t>
            </a:r>
            <a:r>
              <a:rPr spc="75" dirty="0"/>
              <a:t>Text</a:t>
            </a:r>
            <a:r>
              <a:rPr spc="-135" dirty="0"/>
              <a:t> </a:t>
            </a:r>
            <a:r>
              <a:rPr spc="204" dirty="0"/>
              <a:t>Books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7030" y="486156"/>
            <a:ext cx="687895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  <a:r>
              <a:rPr spc="-155" dirty="0"/>
              <a:t> </a:t>
            </a:r>
            <a:r>
              <a:rPr spc="210" dirty="0"/>
              <a:t>on</a:t>
            </a:r>
            <a:r>
              <a:rPr spc="-155" dirty="0"/>
              <a:t> </a:t>
            </a:r>
            <a:r>
              <a:rPr spc="200" dirty="0"/>
              <a:t>google.com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1524000" y="1417637"/>
            <a:ext cx="9144000" cy="4984750"/>
            <a:chOff x="0" y="1417637"/>
            <a:chExt cx="9144000" cy="498475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1417637"/>
              <a:ext cx="9144000" cy="498445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961901" y="2541318"/>
              <a:ext cx="1793239" cy="332740"/>
            </a:xfrm>
            <a:custGeom>
              <a:avLst/>
              <a:gdLst/>
              <a:ahLst/>
              <a:cxnLst/>
              <a:rect l="l" t="t" r="r" b="b"/>
              <a:pathLst>
                <a:path w="1793239" h="332739">
                  <a:moveTo>
                    <a:pt x="0" y="0"/>
                  </a:moveTo>
                  <a:lnTo>
                    <a:pt x="1793174" y="0"/>
                  </a:lnTo>
                  <a:lnTo>
                    <a:pt x="1793174" y="332510"/>
                  </a:lnTo>
                  <a:lnTo>
                    <a:pt x="0" y="332510"/>
                  </a:lnTo>
                  <a:lnTo>
                    <a:pt x="0" y="0"/>
                  </a:lnTo>
                  <a:close/>
                </a:path>
              </a:pathLst>
            </a:custGeom>
            <a:ln w="444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5" dirty="0"/>
              <a:t>Motivating</a:t>
            </a:r>
            <a:r>
              <a:rPr spc="-160" dirty="0"/>
              <a:t> </a:t>
            </a:r>
            <a:r>
              <a:rPr spc="160" dirty="0"/>
              <a:t>Example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87783" y="1327403"/>
            <a:ext cx="824928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95" dirty="0">
                <a:solidFill>
                  <a:srgbClr val="FFFFFF"/>
                </a:solidFill>
                <a:latin typeface="Arial MT"/>
                <a:cs typeface="Arial MT"/>
              </a:rPr>
              <a:t>key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box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box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box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box…</a:t>
            </a:r>
            <a:endParaRPr sz="3200">
              <a:latin typeface="Arial MT"/>
              <a:cs typeface="Arial MT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3820" y="2225940"/>
            <a:ext cx="6524976" cy="4469608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3002560" y="6345428"/>
            <a:ext cx="2998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latin typeface="Calibri"/>
                <a:cs typeface="Calibri"/>
              </a:rPr>
              <a:t>Source: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  <a:hlinkClick r:id="rId3"/>
              </a:rPr>
              <a:t>www.freecodecamp.org</a:t>
            </a:r>
            <a:endParaRPr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5" dirty="0"/>
              <a:t>Motivating</a:t>
            </a:r>
            <a:r>
              <a:rPr spc="-160" dirty="0"/>
              <a:t> </a:t>
            </a:r>
            <a:r>
              <a:rPr spc="160" dirty="0"/>
              <a:t>Example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5844" y="1417637"/>
            <a:ext cx="8755103" cy="538438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333114" y="6470396"/>
            <a:ext cx="2998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latin typeface="Calibri"/>
                <a:cs typeface="Calibri"/>
              </a:rPr>
              <a:t>Source: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  <a:hlinkClick r:id="rId3"/>
              </a:rPr>
              <a:t>www.freecodecamp.org</a:t>
            </a:r>
            <a:endParaRPr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5832693" y="1290769"/>
            <a:ext cx="4835525" cy="5567680"/>
            <a:chOff x="4308692" y="1290769"/>
            <a:chExt cx="4835525" cy="5567680"/>
          </a:xfrm>
        </p:grpSpPr>
        <p:sp>
          <p:nvSpPr>
            <p:cNvPr id="6" name="object 6"/>
            <p:cNvSpPr/>
            <p:nvPr/>
          </p:nvSpPr>
          <p:spPr>
            <a:xfrm>
              <a:off x="4321392" y="1303469"/>
              <a:ext cx="4822825" cy="5554980"/>
            </a:xfrm>
            <a:custGeom>
              <a:avLst/>
              <a:gdLst/>
              <a:ahLst/>
              <a:cxnLst/>
              <a:rect l="l" t="t" r="r" b="b"/>
              <a:pathLst>
                <a:path w="4822825" h="5554980">
                  <a:moveTo>
                    <a:pt x="0" y="0"/>
                  </a:moveTo>
                  <a:lnTo>
                    <a:pt x="4822607" y="0"/>
                  </a:lnTo>
                  <a:lnTo>
                    <a:pt x="4822607" y="5554530"/>
                  </a:lnTo>
                  <a:lnTo>
                    <a:pt x="0" y="55545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321392" y="1290769"/>
              <a:ext cx="4822825" cy="25400"/>
            </a:xfrm>
            <a:custGeom>
              <a:avLst/>
              <a:gdLst/>
              <a:ahLst/>
              <a:cxnLst/>
              <a:rect l="l" t="t" r="r" b="b"/>
              <a:pathLst>
                <a:path w="4822825" h="25400">
                  <a:moveTo>
                    <a:pt x="0" y="0"/>
                  </a:moveTo>
                  <a:lnTo>
                    <a:pt x="4822608" y="0"/>
                  </a:lnTo>
                  <a:lnTo>
                    <a:pt x="4822608" y="25400"/>
                  </a:lnTo>
                  <a:lnTo>
                    <a:pt x="0" y="25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321392" y="1303469"/>
              <a:ext cx="0" cy="5554980"/>
            </a:xfrm>
            <a:custGeom>
              <a:avLst/>
              <a:gdLst/>
              <a:ahLst/>
              <a:cxnLst/>
              <a:rect l="l" t="t" r="r" b="b"/>
              <a:pathLst>
                <a:path h="5554980">
                  <a:moveTo>
                    <a:pt x="0" y="555453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5" dirty="0"/>
              <a:t>Motivating</a:t>
            </a:r>
            <a:r>
              <a:rPr spc="-160" dirty="0"/>
              <a:t> </a:t>
            </a:r>
            <a:r>
              <a:rPr spc="160" dirty="0"/>
              <a:t>Example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5844" y="1417637"/>
            <a:ext cx="8755103" cy="538438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7333114" y="6470396"/>
            <a:ext cx="29984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latin typeface="Calibri"/>
                <a:cs typeface="Calibri"/>
              </a:rPr>
              <a:t>Source:</a:t>
            </a:r>
            <a:r>
              <a:rPr spc="-15" dirty="0">
                <a:latin typeface="Calibri"/>
                <a:cs typeface="Calibri"/>
              </a:rPr>
              <a:t> </a:t>
            </a:r>
            <a:r>
              <a:rPr spc="-15" dirty="0">
                <a:latin typeface="Calibri"/>
                <a:cs typeface="Calibri"/>
                <a:hlinkClick r:id="rId3"/>
              </a:rPr>
              <a:t>www.freecodecamp.org</a:t>
            </a:r>
            <a:endParaRPr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57612" y="486156"/>
            <a:ext cx="467741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4" dirty="0"/>
              <a:t>Another</a:t>
            </a:r>
            <a:r>
              <a:rPr spc="-165" dirty="0"/>
              <a:t> </a:t>
            </a:r>
            <a:r>
              <a:rPr spc="160" dirty="0"/>
              <a:t>Example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22446" y="1439211"/>
            <a:ext cx="3547109" cy="3488388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089784" y="5000244"/>
            <a:ext cx="8400415" cy="1669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FFFF"/>
                </a:solidFill>
                <a:latin typeface="Arial MT"/>
                <a:cs typeface="Arial MT"/>
              </a:rPr>
              <a:t>find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FFFF"/>
                </a:solidFill>
                <a:latin typeface="Arial MT"/>
                <a:cs typeface="Arial MT"/>
              </a:rPr>
              <a:t>out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queue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000" spc="1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0" dirty="0">
                <a:solidFill>
                  <a:srgbClr val="FFFFFF"/>
                </a:solidFill>
                <a:latin typeface="Arial MT"/>
                <a:cs typeface="Arial MT"/>
              </a:rPr>
              <a:t>you?</a:t>
            </a:r>
            <a:endParaRPr sz="2000">
              <a:latin typeface="Arial MT"/>
              <a:cs typeface="Arial MT"/>
            </a:endParaRPr>
          </a:p>
          <a:p>
            <a:pPr marL="355600" indent="-342900">
              <a:lnSpc>
                <a:spcPts val="2390"/>
              </a:lnSpc>
              <a:buChar char="•"/>
              <a:tabLst>
                <a:tab pos="354965" algn="l"/>
                <a:tab pos="355600" algn="l"/>
              </a:tabLst>
            </a:pP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Assumptions:</a:t>
            </a:r>
            <a:endParaRPr sz="2000">
              <a:latin typeface="Arial MT"/>
              <a:cs typeface="Arial MT"/>
            </a:endParaRPr>
          </a:p>
          <a:p>
            <a:pPr marL="755650" lvl="1" indent="-285750">
              <a:lnSpc>
                <a:spcPts val="2130"/>
              </a:lnSpc>
              <a:buChar char="–"/>
              <a:tabLst>
                <a:tab pos="755015" algn="l"/>
                <a:tab pos="755650" algn="l"/>
              </a:tabLst>
            </a:pPr>
            <a:r>
              <a:rPr spc="40" dirty="0">
                <a:solidFill>
                  <a:srgbClr val="FFFFFF"/>
                </a:solidFill>
                <a:latin typeface="Arial MT"/>
                <a:cs typeface="Arial MT"/>
              </a:rPr>
              <a:t>Your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vision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0" dirty="0">
                <a:solidFill>
                  <a:srgbClr val="FFFFFF"/>
                </a:solidFill>
                <a:latin typeface="Arial MT"/>
                <a:cs typeface="Arial MT"/>
              </a:rPr>
              <a:t>poor.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look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far</a:t>
            </a:r>
            <a:endParaRPr>
              <a:latin typeface="Arial MT"/>
              <a:cs typeface="Arial MT"/>
            </a:endParaRPr>
          </a:p>
          <a:p>
            <a:pPr marL="755650" lvl="1" indent="-285750">
              <a:lnSpc>
                <a:spcPts val="2135"/>
              </a:lnSpc>
              <a:buChar char="–"/>
              <a:tabLst>
                <a:tab pos="755015" algn="l"/>
                <a:tab pos="755650" algn="l"/>
              </a:tabLst>
            </a:pPr>
            <a:r>
              <a:rPr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allowed</a:t>
            </a:r>
            <a:r>
              <a:rPr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5" dirty="0">
                <a:solidFill>
                  <a:srgbClr val="FFFFFF"/>
                </a:solidFill>
                <a:latin typeface="Arial MT"/>
                <a:cs typeface="Arial MT"/>
              </a:rPr>
              <a:t>move</a:t>
            </a:r>
            <a:endParaRPr>
              <a:latin typeface="Arial MT"/>
              <a:cs typeface="Arial MT"/>
            </a:endParaRPr>
          </a:p>
          <a:p>
            <a:pPr marL="755015" marR="142240" lvl="1" indent="-285750">
              <a:lnSpc>
                <a:spcPct val="78900"/>
              </a:lnSpc>
              <a:spcBef>
                <a:spcPts val="480"/>
              </a:spcBef>
              <a:buChar char="–"/>
              <a:tabLst>
                <a:tab pos="755015" algn="l"/>
                <a:tab pos="755650" algn="l"/>
              </a:tabLst>
            </a:pPr>
            <a:r>
              <a:rPr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0" dirty="0">
                <a:solidFill>
                  <a:srgbClr val="FFFFFF"/>
                </a:solidFill>
                <a:latin typeface="Arial MT"/>
                <a:cs typeface="Arial MT"/>
              </a:rPr>
              <a:t>only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allowed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speak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5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pc="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3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behind </a:t>
            </a:r>
            <a:r>
              <a:rPr spc="-48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endParaRPr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57612" y="486156"/>
            <a:ext cx="467741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4" dirty="0"/>
              <a:t>Another</a:t>
            </a:r>
            <a:r>
              <a:rPr spc="-165" dirty="0"/>
              <a:t> </a:t>
            </a:r>
            <a:r>
              <a:rPr spc="160" dirty="0"/>
              <a:t>Example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32635"/>
            <a:ext cx="8309609" cy="5029838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355600" marR="5080" indent="-342900">
              <a:lnSpc>
                <a:spcPct val="80300"/>
              </a:lnSpc>
              <a:spcBef>
                <a:spcPts val="81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Recursion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is all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about breaking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big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into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smaller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instances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same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endParaRPr sz="3000">
              <a:latin typeface="Arial MT"/>
              <a:cs typeface="Arial MT"/>
            </a:endParaRPr>
          </a:p>
          <a:p>
            <a:pPr marL="355600" marR="347345" indent="-342900">
              <a:lnSpc>
                <a:spcPts val="2900"/>
              </a:lnSpc>
              <a:spcBef>
                <a:spcPts val="68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solve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small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25" dirty="0">
                <a:solidFill>
                  <a:srgbClr val="FFFFFF"/>
                </a:solidFill>
                <a:latin typeface="Arial MT"/>
                <a:cs typeface="Arial MT"/>
              </a:rPr>
              <a:t>part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000" spc="-8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endParaRPr sz="3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3150">
              <a:latin typeface="Arial MT"/>
              <a:cs typeface="Arial MT"/>
            </a:endParaRPr>
          </a:p>
          <a:p>
            <a:pPr marL="355600" indent="-342900">
              <a:lnSpc>
                <a:spcPts val="3595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Solution:</a:t>
            </a:r>
            <a:endParaRPr sz="3000">
              <a:latin typeface="Arial MT"/>
              <a:cs typeface="Arial MT"/>
            </a:endParaRPr>
          </a:p>
          <a:p>
            <a:pPr marL="755650" marR="119380" lvl="1" indent="-285750">
              <a:lnSpc>
                <a:spcPts val="2520"/>
              </a:lnSpc>
              <a:spcBef>
                <a:spcPts val="580"/>
              </a:spcBef>
              <a:buChar char="–"/>
              <a:tabLst>
                <a:tab pos="755650" algn="l"/>
              </a:tabLst>
            </a:pP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6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someone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6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you,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ask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him/her </a:t>
            </a:r>
            <a:r>
              <a:rPr sz="2600" spc="-7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600" spc="2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him/her</a:t>
            </a:r>
            <a:endParaRPr sz="2600">
              <a:latin typeface="Arial MT"/>
              <a:cs typeface="Arial MT"/>
            </a:endParaRPr>
          </a:p>
          <a:p>
            <a:pPr marL="1155065" marR="285115" lvl="2" indent="-228600">
              <a:lnSpc>
                <a:spcPts val="2110"/>
              </a:lnSpc>
              <a:spcBef>
                <a:spcPts val="495"/>
              </a:spcBef>
              <a:buChar char="•"/>
              <a:tabLst>
                <a:tab pos="1155065" algn="l"/>
                <a:tab pos="1155700" algn="l"/>
              </a:tabLst>
            </a:pPr>
            <a:r>
              <a:rPr sz="2200" spc="65" dirty="0">
                <a:solidFill>
                  <a:srgbClr val="FFFFFF"/>
                </a:solidFill>
                <a:latin typeface="Arial MT"/>
                <a:cs typeface="Arial MT"/>
              </a:rPr>
              <a:t>When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75" dirty="0">
                <a:solidFill>
                  <a:srgbClr val="FFFFFF"/>
                </a:solidFill>
                <a:latin typeface="Arial MT"/>
                <a:cs typeface="Arial MT"/>
              </a:rPr>
              <a:t>he/she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responds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40" dirty="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5" dirty="0">
                <a:solidFill>
                  <a:srgbClr val="FFFFFF"/>
                </a:solidFill>
                <a:latin typeface="Arial MT"/>
                <a:cs typeface="Arial MT"/>
              </a:rPr>
              <a:t>value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65" dirty="0">
                <a:solidFill>
                  <a:srgbClr val="FFFFFF"/>
                </a:solidFill>
                <a:latin typeface="Arial MT"/>
                <a:cs typeface="Arial MT"/>
              </a:rPr>
              <a:t>N,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then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5" dirty="0">
                <a:solidFill>
                  <a:srgbClr val="FFFFFF"/>
                </a:solidFill>
                <a:latin typeface="Arial MT"/>
                <a:cs typeface="Arial MT"/>
              </a:rPr>
              <a:t>will </a:t>
            </a:r>
            <a:r>
              <a:rPr sz="2200" spc="-5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50" dirty="0">
                <a:solidFill>
                  <a:srgbClr val="FFFFFF"/>
                </a:solidFill>
                <a:latin typeface="Arial MT"/>
                <a:cs typeface="Arial MT"/>
              </a:rPr>
              <a:t>N+1</a:t>
            </a:r>
            <a:endParaRPr sz="2200">
              <a:latin typeface="Arial MT"/>
              <a:cs typeface="Arial MT"/>
            </a:endParaRPr>
          </a:p>
          <a:p>
            <a:pPr marL="755650" marR="1061720" lvl="1" indent="-285750">
              <a:lnSpc>
                <a:spcPct val="80000"/>
              </a:lnSpc>
              <a:spcBef>
                <a:spcPts val="605"/>
              </a:spcBef>
              <a:buChar char="–"/>
              <a:tabLst>
                <a:tab pos="755650" algn="l"/>
              </a:tabLst>
            </a:pP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600" spc="2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nobody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6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you,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0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will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0</a:t>
            </a:r>
            <a:endParaRPr sz="2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09016" y="486156"/>
            <a:ext cx="457390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45" dirty="0"/>
              <a:t>Dry/Run</a:t>
            </a:r>
            <a:r>
              <a:rPr spc="-165" dirty="0"/>
              <a:t> </a:t>
            </a:r>
            <a:r>
              <a:rPr spc="195" dirty="0"/>
              <a:t>Solution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47241" y="1532636"/>
            <a:ext cx="8106409" cy="4850765"/>
          </a:xfrm>
          <a:prstGeom prst="rect">
            <a:avLst/>
          </a:prstGeom>
        </p:spPr>
        <p:txBody>
          <a:bodyPr vert="horz" wrap="square" lIns="0" tIns="102870" rIns="0" bIns="0" rtlCol="0">
            <a:spAutoFit/>
          </a:bodyPr>
          <a:lstStyle/>
          <a:p>
            <a:pPr marL="368300" marR="70485" indent="-342900">
              <a:lnSpc>
                <a:spcPct val="80300"/>
              </a:lnSpc>
              <a:spcBef>
                <a:spcPts val="810"/>
              </a:spcBef>
              <a:buChar char="•"/>
              <a:tabLst>
                <a:tab pos="367665" algn="l"/>
                <a:tab pos="368300" algn="l"/>
              </a:tabLst>
            </a:pP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Suppose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000" spc="179" baseline="25000" dirty="0">
                <a:solidFill>
                  <a:srgbClr val="FFFFFF"/>
                </a:solidFill>
                <a:latin typeface="Arial MT"/>
                <a:cs typeface="Arial MT"/>
              </a:rPr>
              <a:t>th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line,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and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determining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front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endParaRPr sz="3000">
              <a:latin typeface="Arial MT"/>
              <a:cs typeface="Arial MT"/>
            </a:endParaRPr>
          </a:p>
          <a:p>
            <a:pPr marL="368300" marR="918844" indent="-342900">
              <a:lnSpc>
                <a:spcPts val="2900"/>
              </a:lnSpc>
              <a:spcBef>
                <a:spcPts val="680"/>
              </a:spcBef>
              <a:buChar char="•"/>
              <a:tabLst>
                <a:tab pos="367665" algn="l"/>
                <a:tab pos="368300" algn="l"/>
              </a:tabLst>
            </a:pP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4: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55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shoulder,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Ask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wait</a:t>
            </a:r>
            <a:endParaRPr sz="3000">
              <a:latin typeface="Arial MT"/>
              <a:cs typeface="Arial MT"/>
            </a:endParaRPr>
          </a:p>
          <a:p>
            <a:pPr marL="768350" lvl="1" indent="-285750">
              <a:lnSpc>
                <a:spcPts val="3115"/>
              </a:lnSpc>
              <a:spcBef>
                <a:spcPts val="15"/>
              </a:spcBef>
              <a:buChar char="–"/>
              <a:tabLst>
                <a:tab pos="768350" algn="l"/>
              </a:tabLst>
            </a:pPr>
            <a:r>
              <a:rPr sz="2600" spc="9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3: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50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ask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wait</a:t>
            </a:r>
            <a:endParaRPr sz="2600">
              <a:latin typeface="Arial MT"/>
              <a:cs typeface="Arial MT"/>
            </a:endParaRPr>
          </a:p>
          <a:p>
            <a:pPr marL="1168400" lvl="2" indent="-228600">
              <a:lnSpc>
                <a:spcPts val="2620"/>
              </a:lnSpc>
              <a:buChar char="•"/>
              <a:tabLst>
                <a:tab pos="1167765" algn="l"/>
                <a:tab pos="1168400" algn="l"/>
              </a:tabLst>
            </a:pPr>
            <a:r>
              <a:rPr sz="2200" spc="7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2: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40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ask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0" dirty="0">
                <a:solidFill>
                  <a:srgbClr val="FFFFFF"/>
                </a:solidFill>
                <a:latin typeface="Arial MT"/>
                <a:cs typeface="Arial MT"/>
              </a:rPr>
              <a:t>wait</a:t>
            </a:r>
            <a:endParaRPr sz="2200">
              <a:latin typeface="Arial MT"/>
              <a:cs typeface="Arial MT"/>
            </a:endParaRPr>
          </a:p>
          <a:p>
            <a:pPr marL="1624965" marR="156210" indent="-228600">
              <a:lnSpc>
                <a:spcPts val="1900"/>
              </a:lnSpc>
              <a:spcBef>
                <a:spcPts val="360"/>
              </a:spcBef>
            </a:pPr>
            <a:r>
              <a:rPr sz="19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1900" spc="2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6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7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6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19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5" dirty="0">
                <a:solidFill>
                  <a:srgbClr val="FFFFFF"/>
                </a:solidFill>
                <a:latin typeface="Arial MT"/>
                <a:cs typeface="Arial MT"/>
              </a:rPr>
              <a:t>As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0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7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5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1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9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90" dirty="0">
                <a:solidFill>
                  <a:srgbClr val="FFFFFF"/>
                </a:solidFill>
                <a:latin typeface="Arial MT"/>
                <a:cs typeface="Arial MT"/>
              </a:rPr>
              <a:t>no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0" dirty="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05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14" dirty="0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sz="1900" spc="-50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05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14" dirty="0">
                <a:solidFill>
                  <a:srgbClr val="FFFFFF"/>
                </a:solidFill>
                <a:latin typeface="Arial MT"/>
                <a:cs typeface="Arial MT"/>
              </a:rPr>
              <a:t>their</a:t>
            </a:r>
            <a:r>
              <a:rPr sz="19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70" dirty="0">
                <a:solidFill>
                  <a:srgbClr val="FFFFFF"/>
                </a:solidFill>
                <a:latin typeface="Arial MT"/>
                <a:cs typeface="Arial MT"/>
              </a:rPr>
              <a:t>shoulder.</a:t>
            </a:r>
            <a:r>
              <a:rPr sz="19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35" dirty="0">
                <a:solidFill>
                  <a:srgbClr val="FFFFFF"/>
                </a:solidFill>
                <a:latin typeface="Arial MT"/>
                <a:cs typeface="Arial MT"/>
              </a:rPr>
              <a:t>Tell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0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95" dirty="0">
                <a:solidFill>
                  <a:srgbClr val="FFFFFF"/>
                </a:solidFill>
                <a:latin typeface="Arial MT"/>
                <a:cs typeface="Arial MT"/>
              </a:rPr>
              <a:t>behind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114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19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8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19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900" spc="70" dirty="0">
                <a:solidFill>
                  <a:srgbClr val="FFFFFF"/>
                </a:solidFill>
                <a:latin typeface="Arial MT"/>
                <a:cs typeface="Arial MT"/>
              </a:rPr>
              <a:t>0</a:t>
            </a:r>
            <a:endParaRPr sz="1900">
              <a:latin typeface="Arial MT"/>
              <a:cs typeface="Arial MT"/>
            </a:endParaRPr>
          </a:p>
          <a:p>
            <a:pPr marL="1168400" lvl="2" indent="-228600">
              <a:lnSpc>
                <a:spcPts val="2550"/>
              </a:lnSpc>
              <a:buChar char="•"/>
              <a:tabLst>
                <a:tab pos="1167765" algn="l"/>
                <a:tab pos="1168400" algn="l"/>
              </a:tabLst>
            </a:pPr>
            <a:r>
              <a:rPr sz="2200" spc="7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2: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45" dirty="0">
                <a:solidFill>
                  <a:srgbClr val="FFFFFF"/>
                </a:solidFill>
                <a:latin typeface="Arial MT"/>
                <a:cs typeface="Arial MT"/>
              </a:rPr>
              <a:t>Tell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behind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2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55" dirty="0">
                <a:solidFill>
                  <a:srgbClr val="FFFFFF"/>
                </a:solidFill>
                <a:latin typeface="Arial MT"/>
                <a:cs typeface="Arial MT"/>
              </a:rPr>
              <a:t>0+1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8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200">
              <a:latin typeface="Arial MT"/>
              <a:cs typeface="Arial MT"/>
            </a:endParaRPr>
          </a:p>
          <a:p>
            <a:pPr marL="768350" lvl="1" indent="-285750">
              <a:lnSpc>
                <a:spcPts val="3110"/>
              </a:lnSpc>
              <a:spcBef>
                <a:spcPts val="55"/>
              </a:spcBef>
              <a:buChar char="–"/>
              <a:tabLst>
                <a:tab pos="768350" algn="l"/>
              </a:tabLst>
            </a:pPr>
            <a:r>
              <a:rPr sz="2600" spc="9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3: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55" dirty="0">
                <a:solidFill>
                  <a:srgbClr val="FFFFFF"/>
                </a:solidFill>
                <a:latin typeface="Arial MT"/>
                <a:cs typeface="Arial MT"/>
              </a:rPr>
              <a:t>Tell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behind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65" dirty="0">
                <a:solidFill>
                  <a:srgbClr val="FFFFFF"/>
                </a:solidFill>
                <a:latin typeface="Arial MT"/>
                <a:cs typeface="Arial MT"/>
              </a:rPr>
              <a:t>1+1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2600">
              <a:latin typeface="Arial MT"/>
              <a:cs typeface="Arial MT"/>
            </a:endParaRPr>
          </a:p>
          <a:p>
            <a:pPr marL="368300" marR="17780" indent="-342900">
              <a:lnSpc>
                <a:spcPts val="2900"/>
              </a:lnSpc>
              <a:spcBef>
                <a:spcPts val="675"/>
              </a:spcBef>
              <a:buChar char="•"/>
              <a:tabLst>
                <a:tab pos="367665" algn="l"/>
                <a:tab pos="368300" algn="l"/>
              </a:tabLst>
            </a:pP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4: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Just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use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3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find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final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0" dirty="0">
                <a:solidFill>
                  <a:srgbClr val="FFFFFF"/>
                </a:solidFill>
                <a:latin typeface="Arial MT"/>
                <a:cs typeface="Arial MT"/>
              </a:rPr>
              <a:t>answer,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which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55" dirty="0">
                <a:solidFill>
                  <a:srgbClr val="FFFFFF"/>
                </a:solidFill>
                <a:latin typeface="Arial MT"/>
                <a:cs typeface="Arial MT"/>
              </a:rPr>
              <a:t>+1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Today’s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1235"/>
            <a:ext cx="10515600" cy="5168348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We will explore these exercises and concepts:</a:t>
            </a:r>
          </a:p>
          <a:p>
            <a:r>
              <a:rPr lang="en-US" dirty="0">
                <a:latin typeface="Arial" panose="020B0604020202020204" pitchFamily="34" charset="0"/>
              </a:rPr>
              <a:t>modules</a:t>
            </a:r>
          </a:p>
          <a:p>
            <a:r>
              <a:rPr lang="en-US" dirty="0">
                <a:latin typeface="Arial" panose="020B0604020202020204" pitchFamily="34" charset="0"/>
              </a:rPr>
              <a:t>Random library</a:t>
            </a:r>
          </a:p>
          <a:p>
            <a:r>
              <a:rPr lang="en-US" dirty="0">
                <a:latin typeface="Arial" panose="020B0604020202020204" pitchFamily="34" charset="0"/>
              </a:rPr>
              <a:t>Recursion</a:t>
            </a:r>
          </a:p>
          <a:p>
            <a:r>
              <a:rPr lang="en-US" dirty="0">
                <a:latin typeface="Arial" panose="020B0604020202020204" pitchFamily="34" charset="0"/>
              </a:rPr>
              <a:t>Fibonacci </a:t>
            </a:r>
          </a:p>
          <a:p>
            <a:r>
              <a:rPr lang="en-US" dirty="0">
                <a:latin typeface="Arial" panose="020B0604020202020204" pitchFamily="34" charset="0"/>
              </a:rPr>
              <a:t>Factorial</a:t>
            </a:r>
          </a:p>
          <a:p>
            <a:r>
              <a:rPr lang="en-US" dirty="0">
                <a:latin typeface="Arial" panose="020B0604020202020204" pitchFamily="34" charset="0"/>
              </a:rPr>
              <a:t>Coin change problem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5963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53621" y="486156"/>
            <a:ext cx="7084059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10" dirty="0"/>
              <a:t>Components</a:t>
            </a:r>
            <a:r>
              <a:rPr spc="-140" dirty="0"/>
              <a:t> </a:t>
            </a:r>
            <a:r>
              <a:rPr spc="225" dirty="0"/>
              <a:t>of</a:t>
            </a:r>
            <a:r>
              <a:rPr spc="335" dirty="0"/>
              <a:t> </a:t>
            </a: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0013"/>
            <a:ext cx="8050530" cy="411416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55600" marR="316230" indent="-342900">
              <a:lnSpc>
                <a:spcPct val="101899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3200" spc="25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we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14" dirty="0">
                <a:solidFill>
                  <a:srgbClr val="FFFFFF"/>
                </a:solidFill>
                <a:latin typeface="Arial MT"/>
                <a:cs typeface="Arial MT"/>
              </a:rPr>
              <a:t>analyze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10" dirty="0">
                <a:solidFill>
                  <a:srgbClr val="FFFFFF"/>
                </a:solidFill>
                <a:latin typeface="Arial MT"/>
                <a:cs typeface="Arial MT"/>
              </a:rPr>
              <a:t>our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solution,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were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10" dirty="0">
                <a:solidFill>
                  <a:srgbClr val="FFFFFF"/>
                </a:solidFill>
                <a:latin typeface="Arial MT"/>
                <a:cs typeface="Arial MT"/>
              </a:rPr>
              <a:t>two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main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things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were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happening:</a:t>
            </a:r>
            <a:endParaRPr sz="3200">
              <a:latin typeface="Arial MT"/>
              <a:cs typeface="Arial MT"/>
            </a:endParaRPr>
          </a:p>
          <a:p>
            <a:pPr marL="755650" marR="5080" lvl="1" indent="-285750"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Simplifying/Reducing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terms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of itself and then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solving </a:t>
            </a: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it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same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logic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(Recursive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85" dirty="0">
                <a:solidFill>
                  <a:srgbClr val="FFFFFF"/>
                </a:solidFill>
                <a:latin typeface="Arial MT"/>
                <a:cs typeface="Arial MT"/>
              </a:rPr>
              <a:t>Case)</a:t>
            </a:r>
            <a:endParaRPr sz="2800">
              <a:latin typeface="Arial MT"/>
              <a:cs typeface="Arial MT"/>
            </a:endParaRPr>
          </a:p>
          <a:p>
            <a:pPr marL="755650" marR="74295" lvl="1" indent="-285750">
              <a:lnSpc>
                <a:spcPts val="3310"/>
              </a:lnSpc>
              <a:spcBef>
                <a:spcPts val="875"/>
              </a:spcBef>
              <a:buChar char="–"/>
              <a:tabLst>
                <a:tab pos="755650" algn="l"/>
              </a:tabLst>
            </a:pP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Simplification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doesn't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go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on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90" dirty="0">
                <a:solidFill>
                  <a:srgbClr val="FFFFFF"/>
                </a:solidFill>
                <a:latin typeface="Arial MT"/>
                <a:cs typeface="Arial MT"/>
              </a:rPr>
              <a:t>forever,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(Base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80" dirty="0">
                <a:solidFill>
                  <a:srgbClr val="FFFFFF"/>
                </a:solidFill>
                <a:latin typeface="Arial MT"/>
                <a:cs typeface="Arial MT"/>
              </a:rPr>
              <a:t>Case)</a:t>
            </a:r>
            <a:endParaRPr sz="2800">
              <a:latin typeface="Arial MT"/>
              <a:cs typeface="Arial MT"/>
            </a:endParaRPr>
          </a:p>
          <a:p>
            <a:pPr marL="1155065" marR="503555" lvl="2" indent="-228600">
              <a:lnSpc>
                <a:spcPts val="2810"/>
              </a:lnSpc>
              <a:spcBef>
                <a:spcPts val="690"/>
              </a:spcBef>
              <a:buChar char="•"/>
              <a:tabLst>
                <a:tab pos="1155700" algn="l"/>
              </a:tabLst>
            </a:pP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It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breaks/stop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when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encounter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problem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version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which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5" dirty="0">
                <a:solidFill>
                  <a:srgbClr val="FFFFFF"/>
                </a:solidFill>
                <a:latin typeface="Arial MT"/>
                <a:cs typeface="Arial MT"/>
              </a:rPr>
              <a:t>couldn’t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simplified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65" dirty="0">
                <a:solidFill>
                  <a:srgbClr val="FFFFFF"/>
                </a:solidFill>
                <a:latin typeface="Arial MT"/>
                <a:cs typeface="Arial MT"/>
              </a:rPr>
              <a:t>further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47466" y="486156"/>
            <a:ext cx="549783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  <a:r>
              <a:rPr spc="-185" dirty="0"/>
              <a:t> </a:t>
            </a:r>
            <a:r>
              <a:rPr spc="245" dirty="0"/>
              <a:t>algorithm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17139" y="1569212"/>
            <a:ext cx="7576184" cy="475170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298450" marR="49530" indent="-285750">
              <a:lnSpc>
                <a:spcPts val="1800"/>
              </a:lnSpc>
              <a:spcBef>
                <a:spcPts val="459"/>
              </a:spcBef>
              <a:buChar char="–"/>
              <a:tabLst>
                <a:tab pos="297815" algn="l"/>
                <a:tab pos="298450" algn="l"/>
              </a:tabLst>
            </a:pP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0" dirty="0">
                <a:solidFill>
                  <a:srgbClr val="FFFFFF"/>
                </a:solidFill>
                <a:latin typeface="Arial MT"/>
                <a:cs typeface="Arial MT"/>
              </a:rPr>
              <a:t>Case: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5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set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pc="1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instructions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will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5" dirty="0">
                <a:solidFill>
                  <a:srgbClr val="FFFFFF"/>
                </a:solidFill>
                <a:latin typeface="Arial MT"/>
                <a:cs typeface="Arial MT"/>
              </a:rPr>
              <a:t>used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and </a:t>
            </a:r>
            <a:r>
              <a:rPr spc="-48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endParaRPr>
              <a:latin typeface="Arial MT"/>
              <a:cs typeface="Arial MT"/>
            </a:endParaRPr>
          </a:p>
          <a:p>
            <a:pPr marL="697865" marR="288925" lvl="1" indent="-228600">
              <a:lnSpc>
                <a:spcPts val="1510"/>
              </a:lnSpc>
              <a:spcBef>
                <a:spcPts val="229"/>
              </a:spcBef>
              <a:buSzPct val="103448"/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450" b="1" spc="35" dirty="0">
                <a:solidFill>
                  <a:srgbClr val="FFFFFF"/>
                </a:solidFill>
                <a:latin typeface="Arial"/>
                <a:cs typeface="Arial"/>
              </a:rPr>
              <a:t>Divide</a:t>
            </a:r>
            <a:r>
              <a:rPr sz="1500" spc="3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Split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into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10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more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simpler</a:t>
            </a:r>
            <a:r>
              <a:rPr sz="15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10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smaller</a:t>
            </a:r>
            <a:r>
              <a:rPr sz="1500" spc="-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versions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1500" spc="-4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endParaRPr sz="1500">
              <a:latin typeface="Arial MT"/>
              <a:cs typeface="Arial MT"/>
            </a:endParaRPr>
          </a:p>
          <a:p>
            <a:pPr marL="698500" lvl="1" indent="-228600">
              <a:buSzPct val="103448"/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450" b="1" spc="40" dirty="0">
                <a:solidFill>
                  <a:srgbClr val="FFFFFF"/>
                </a:solidFill>
                <a:latin typeface="Arial"/>
                <a:cs typeface="Arial"/>
              </a:rPr>
              <a:t>Call</a:t>
            </a:r>
            <a:r>
              <a:rPr sz="1500" spc="4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call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solve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simpler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version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500" spc="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endParaRPr sz="1500">
              <a:latin typeface="Arial MT"/>
              <a:cs typeface="Arial MT"/>
            </a:endParaRPr>
          </a:p>
          <a:p>
            <a:pPr marL="697865" marR="316865" lvl="1" indent="-228600">
              <a:lnSpc>
                <a:spcPct val="77300"/>
              </a:lnSpc>
              <a:spcBef>
                <a:spcPts val="409"/>
              </a:spcBef>
              <a:buSzPct val="103448"/>
              <a:buFont typeface="Arial MT"/>
              <a:buChar char="•"/>
              <a:tabLst>
                <a:tab pos="697865" algn="l"/>
                <a:tab pos="698500" algn="l"/>
              </a:tabLst>
            </a:pPr>
            <a:r>
              <a:rPr sz="1450" b="1" spc="40" dirty="0">
                <a:solidFill>
                  <a:srgbClr val="FFFFFF"/>
                </a:solidFill>
                <a:latin typeface="Arial"/>
                <a:cs typeface="Arial"/>
              </a:rPr>
              <a:t>Combine</a:t>
            </a:r>
            <a:r>
              <a:rPr sz="1500" spc="4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Combining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solutions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500" spc="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versions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into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solution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1500" spc="-4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problem/complex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version</a:t>
            </a:r>
            <a:endParaRPr sz="1500">
              <a:latin typeface="Arial MT"/>
              <a:cs typeface="Arial MT"/>
            </a:endParaRPr>
          </a:p>
          <a:p>
            <a:pPr lvl="1">
              <a:spcBef>
                <a:spcPts val="20"/>
              </a:spcBef>
              <a:buClr>
                <a:srgbClr val="FFFFFF"/>
              </a:buClr>
              <a:buFont typeface="Arial MT"/>
              <a:buChar char="•"/>
            </a:pPr>
            <a:endParaRPr sz="1850">
              <a:latin typeface="Arial MT"/>
              <a:cs typeface="Arial MT"/>
            </a:endParaRPr>
          </a:p>
          <a:p>
            <a:pPr marL="298450" marR="5080" indent="-285750">
              <a:lnSpc>
                <a:spcPct val="102200"/>
              </a:lnSpc>
              <a:buChar char="–"/>
              <a:tabLst>
                <a:tab pos="297815" algn="l"/>
                <a:tab pos="298450" algn="l"/>
              </a:tabLst>
            </a:pP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Base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0" dirty="0">
                <a:solidFill>
                  <a:srgbClr val="FFFFFF"/>
                </a:solidFill>
                <a:latin typeface="Arial MT"/>
                <a:cs typeface="Arial MT"/>
              </a:rPr>
              <a:t>Case: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5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point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5" dirty="0">
                <a:solidFill>
                  <a:srgbClr val="FFFFFF"/>
                </a:solidFill>
                <a:latin typeface="Arial MT"/>
                <a:cs typeface="Arial MT"/>
              </a:rPr>
              <a:t>where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stop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applying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case, </a:t>
            </a:r>
            <a:r>
              <a:rPr spc="-48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problem</a:t>
            </a:r>
            <a:r>
              <a:rPr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5" dirty="0">
                <a:solidFill>
                  <a:srgbClr val="FFFFFF"/>
                </a:solidFill>
                <a:latin typeface="Arial MT"/>
                <a:cs typeface="Arial MT"/>
              </a:rPr>
              <a:t>simple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enough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0" dirty="0">
                <a:solidFill>
                  <a:srgbClr val="FFFFFF"/>
                </a:solidFill>
                <a:latin typeface="Arial MT"/>
                <a:cs typeface="Arial MT"/>
              </a:rPr>
              <a:t>solved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0" dirty="0">
                <a:solidFill>
                  <a:srgbClr val="FFFFFF"/>
                </a:solidFill>
                <a:latin typeface="Arial MT"/>
                <a:cs typeface="Arial MT"/>
              </a:rPr>
              <a:t>directly</a:t>
            </a:r>
            <a:endParaRPr>
              <a:latin typeface="Arial MT"/>
              <a:cs typeface="Arial MT"/>
            </a:endParaRPr>
          </a:p>
          <a:p>
            <a:pPr marL="298450" indent="-285750">
              <a:spcBef>
                <a:spcPts val="430"/>
              </a:spcBef>
              <a:buChar char="–"/>
              <a:tabLst>
                <a:tab pos="297815" algn="l"/>
                <a:tab pos="298450" algn="l"/>
              </a:tabLst>
            </a:pP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5" dirty="0">
                <a:solidFill>
                  <a:srgbClr val="FFFFFF"/>
                </a:solidFill>
                <a:latin typeface="Arial MT"/>
                <a:cs typeface="Arial MT"/>
              </a:rPr>
              <a:t>both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cases,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we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whatever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0" dirty="0">
                <a:solidFill>
                  <a:srgbClr val="FFFFFF"/>
                </a:solidFill>
                <a:latin typeface="Arial MT"/>
                <a:cs typeface="Arial MT"/>
              </a:rPr>
              <a:t>we</a:t>
            </a:r>
            <a:r>
              <a:rPr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105" dirty="0">
                <a:solidFill>
                  <a:srgbClr val="FFFFFF"/>
                </a:solidFill>
                <a:latin typeface="Arial MT"/>
                <a:cs typeface="Arial MT"/>
              </a:rPr>
              <a:t>arrived</a:t>
            </a:r>
            <a:r>
              <a:rPr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85" dirty="0">
                <a:solidFill>
                  <a:srgbClr val="FFFFFF"/>
                </a:solidFill>
                <a:latin typeface="Arial MT"/>
                <a:cs typeface="Arial MT"/>
              </a:rPr>
              <a:t>on</a:t>
            </a:r>
            <a:endParaRPr>
              <a:latin typeface="Arial MT"/>
              <a:cs typeface="Arial MT"/>
            </a:endParaRPr>
          </a:p>
          <a:p>
            <a:pPr>
              <a:spcBef>
                <a:spcPts val="10"/>
              </a:spcBef>
              <a:buClr>
                <a:srgbClr val="FFFFFF"/>
              </a:buClr>
              <a:buFont typeface="Arial MT"/>
              <a:buChar char="–"/>
            </a:pPr>
            <a:endParaRPr sz="1850">
              <a:latin typeface="Arial MT"/>
              <a:cs typeface="Arial MT"/>
            </a:endParaRPr>
          </a:p>
          <a:p>
            <a:pPr marL="298450" indent="-285750">
              <a:buChar char="–"/>
              <a:tabLst>
                <a:tab pos="297815" algn="l"/>
                <a:tab pos="298450" algn="l"/>
              </a:tabLst>
            </a:pP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5" dirty="0">
                <a:solidFill>
                  <a:srgbClr val="FFFFFF"/>
                </a:solidFill>
                <a:latin typeface="Arial MT"/>
                <a:cs typeface="Arial MT"/>
              </a:rPr>
              <a:t>Queue</a:t>
            </a:r>
            <a:r>
              <a:rPr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5" dirty="0">
                <a:solidFill>
                  <a:srgbClr val="FFFFFF"/>
                </a:solidFill>
                <a:latin typeface="Arial MT"/>
                <a:cs typeface="Arial MT"/>
              </a:rPr>
              <a:t>Problem:</a:t>
            </a:r>
            <a:endParaRPr>
              <a:latin typeface="Arial MT"/>
              <a:cs typeface="Arial MT"/>
            </a:endParaRPr>
          </a:p>
          <a:p>
            <a:pPr marL="697865" marR="118745" lvl="1" indent="-228600">
              <a:lnSpc>
                <a:spcPct val="78700"/>
              </a:lnSpc>
              <a:spcBef>
                <a:spcPts val="420"/>
              </a:spcBef>
              <a:buChar char="•"/>
              <a:tabLst>
                <a:tab pos="697865" algn="l"/>
                <a:tab pos="698500" algn="l"/>
              </a:tabLst>
            </a:pP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case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is: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25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500" spc="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 MT"/>
                <a:cs typeface="Arial MT"/>
              </a:rPr>
              <a:t>you.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 MT"/>
                <a:cs typeface="Arial MT"/>
              </a:rPr>
              <a:t>Ask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sz="1500" spc="-4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500" spc="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them.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 MT"/>
                <a:cs typeface="Arial MT"/>
              </a:rPr>
              <a:t>Wait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90" dirty="0">
                <a:solidFill>
                  <a:srgbClr val="FFFFFF"/>
                </a:solidFill>
                <a:latin typeface="Arial MT"/>
                <a:cs typeface="Arial MT"/>
              </a:rPr>
              <a:t>their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add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1500">
              <a:latin typeface="Arial MT"/>
              <a:cs typeface="Arial MT"/>
            </a:endParaRPr>
          </a:p>
          <a:p>
            <a:pPr marL="1155700" lvl="2" indent="-229235">
              <a:lnSpc>
                <a:spcPts val="1545"/>
              </a:lnSpc>
              <a:buChar char="–"/>
              <a:tabLst>
                <a:tab pos="1155065" algn="l"/>
                <a:tab pos="1155700" algn="l"/>
              </a:tabLst>
            </a:pPr>
            <a:r>
              <a:rPr sz="1300" spc="25" dirty="0">
                <a:solidFill>
                  <a:srgbClr val="FFFFFF"/>
                </a:solidFill>
                <a:latin typeface="Arial MT"/>
                <a:cs typeface="Arial MT"/>
              </a:rPr>
              <a:t>Tap</a:t>
            </a:r>
            <a:r>
              <a:rPr sz="13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13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75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300" spc="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5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13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45" dirty="0">
                <a:solidFill>
                  <a:srgbClr val="FFFFFF"/>
                </a:solidFill>
                <a:latin typeface="Arial MT"/>
                <a:cs typeface="Arial MT"/>
              </a:rPr>
              <a:t>(Divide)</a:t>
            </a:r>
            <a:endParaRPr sz="1300">
              <a:latin typeface="Arial MT"/>
              <a:cs typeface="Arial MT"/>
            </a:endParaRPr>
          </a:p>
          <a:p>
            <a:pPr marL="1155700" lvl="2" indent="-229235">
              <a:lnSpc>
                <a:spcPts val="1535"/>
              </a:lnSpc>
              <a:spcBef>
                <a:spcPts val="50"/>
              </a:spcBef>
              <a:buChar char="–"/>
              <a:tabLst>
                <a:tab pos="1155065" algn="l"/>
                <a:tab pos="1155700" algn="l"/>
              </a:tabLst>
            </a:pPr>
            <a:r>
              <a:rPr sz="1300" spc="70" dirty="0">
                <a:solidFill>
                  <a:srgbClr val="FFFFFF"/>
                </a:solidFill>
                <a:latin typeface="Arial MT"/>
                <a:cs typeface="Arial MT"/>
              </a:rPr>
              <a:t>Ask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80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55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13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13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75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3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300" spc="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them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40" dirty="0">
                <a:solidFill>
                  <a:srgbClr val="FFFFFF"/>
                </a:solidFill>
                <a:latin typeface="Arial MT"/>
                <a:cs typeface="Arial MT"/>
              </a:rPr>
              <a:t>(Call)</a:t>
            </a:r>
            <a:endParaRPr sz="1300">
              <a:latin typeface="Arial MT"/>
              <a:cs typeface="Arial MT"/>
            </a:endParaRPr>
          </a:p>
          <a:p>
            <a:pPr marL="1155700" lvl="2" indent="-229235">
              <a:lnSpc>
                <a:spcPts val="1535"/>
              </a:lnSpc>
              <a:buChar char="–"/>
              <a:tabLst>
                <a:tab pos="1155065" algn="l"/>
                <a:tab pos="1155700" algn="l"/>
              </a:tabLst>
            </a:pPr>
            <a:r>
              <a:rPr sz="1300" spc="40" dirty="0">
                <a:solidFill>
                  <a:srgbClr val="FFFFFF"/>
                </a:solidFill>
                <a:latin typeface="Arial MT"/>
                <a:cs typeface="Arial MT"/>
              </a:rPr>
              <a:t>Wait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85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80" dirty="0">
                <a:solidFill>
                  <a:srgbClr val="FFFFFF"/>
                </a:solidFill>
                <a:latin typeface="Arial MT"/>
                <a:cs typeface="Arial MT"/>
              </a:rPr>
              <a:t>their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answer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6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75" dirty="0">
                <a:solidFill>
                  <a:srgbClr val="FFFFFF"/>
                </a:solidFill>
                <a:latin typeface="Arial MT"/>
                <a:cs typeface="Arial MT"/>
              </a:rPr>
              <a:t>add</a:t>
            </a:r>
            <a:r>
              <a:rPr sz="13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4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13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300" spc="50" dirty="0">
                <a:solidFill>
                  <a:srgbClr val="FFFFFF"/>
                </a:solidFill>
                <a:latin typeface="Arial MT"/>
                <a:cs typeface="Arial MT"/>
              </a:rPr>
              <a:t>(Combine)</a:t>
            </a:r>
            <a:endParaRPr sz="1300">
              <a:latin typeface="Arial MT"/>
              <a:cs typeface="Arial MT"/>
            </a:endParaRPr>
          </a:p>
          <a:p>
            <a:pPr marL="698500" lvl="1" indent="-228600">
              <a:spcBef>
                <a:spcPts val="40"/>
              </a:spcBef>
              <a:buChar char="•"/>
              <a:tabLst>
                <a:tab pos="697865" algn="l"/>
                <a:tab pos="698500" algn="l"/>
              </a:tabLst>
            </a:pP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Base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case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is: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 MT"/>
                <a:cs typeface="Arial MT"/>
              </a:rPr>
              <a:t>Person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 MT"/>
                <a:cs typeface="Arial MT"/>
              </a:rPr>
              <a:t>1.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do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5" dirty="0">
                <a:solidFill>
                  <a:srgbClr val="FFFFFF"/>
                </a:solidFill>
                <a:latin typeface="Arial MT"/>
                <a:cs typeface="Arial MT"/>
              </a:rPr>
              <a:t>execute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15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0" dirty="0">
                <a:solidFill>
                  <a:srgbClr val="FFFFFF"/>
                </a:solidFill>
                <a:latin typeface="Arial MT"/>
                <a:cs typeface="Arial MT"/>
              </a:rPr>
              <a:t>above</a:t>
            </a:r>
            <a:endParaRPr sz="1500">
              <a:latin typeface="Arial MT"/>
              <a:cs typeface="Arial MT"/>
            </a:endParaRPr>
          </a:p>
          <a:p>
            <a:pPr marL="698500" lvl="1" indent="-228600">
              <a:buChar char="•"/>
              <a:tabLst>
                <a:tab pos="697865" algn="l"/>
                <a:tab pos="698500" algn="l"/>
              </a:tabLst>
            </a:pP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1500" spc="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someone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asked,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tell</a:t>
            </a:r>
            <a:r>
              <a:rPr sz="1500" spc="-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them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60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1500" spc="-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people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80" dirty="0">
                <a:solidFill>
                  <a:srgbClr val="FFFFFF"/>
                </a:solidFill>
                <a:latin typeface="Arial MT"/>
                <a:cs typeface="Arial MT"/>
              </a:rPr>
              <a:t>front</a:t>
            </a:r>
            <a:r>
              <a:rPr sz="15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1500" spc="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5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15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1500" spc="75" dirty="0">
                <a:solidFill>
                  <a:srgbClr val="FFFFFF"/>
                </a:solidFill>
                <a:latin typeface="Arial MT"/>
                <a:cs typeface="Arial MT"/>
              </a:rPr>
              <a:t>(return)</a:t>
            </a:r>
            <a:endParaRPr sz="1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16712" y="486156"/>
            <a:ext cx="535940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  <a:r>
              <a:rPr spc="-145" dirty="0"/>
              <a:t> </a:t>
            </a:r>
            <a:r>
              <a:rPr spc="195" dirty="0"/>
              <a:t>is</a:t>
            </a:r>
            <a:r>
              <a:rPr spc="-145" dirty="0"/>
              <a:t> </a:t>
            </a:r>
            <a:r>
              <a:rPr spc="180" dirty="0"/>
              <a:t>Simple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37081" y="2490724"/>
            <a:ext cx="3862070" cy="2080260"/>
          </a:xfrm>
          <a:prstGeom prst="rect">
            <a:avLst/>
          </a:prstGeom>
        </p:spPr>
        <p:txBody>
          <a:bodyPr vert="horz" wrap="square" lIns="0" tIns="104140" rIns="0" bIns="0" rtlCol="0">
            <a:spAutoFit/>
          </a:bodyPr>
          <a:lstStyle/>
          <a:p>
            <a:pPr marL="12700">
              <a:spcBef>
                <a:spcPts val="820"/>
              </a:spcBef>
            </a:pP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2800">
              <a:latin typeface="Arial MT"/>
              <a:cs typeface="Arial MT"/>
            </a:endParaRPr>
          </a:p>
          <a:p>
            <a:pPr marL="469900" marR="5080" indent="-457200">
              <a:lnSpc>
                <a:spcPct val="119300"/>
              </a:lnSpc>
              <a:spcBef>
                <a:spcPts val="70"/>
              </a:spcBef>
            </a:pP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def</a:t>
            </a:r>
            <a:r>
              <a:rPr sz="2800" spc="2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D32CFF"/>
                </a:solidFill>
                <a:latin typeface="Arial MT"/>
                <a:cs typeface="Arial MT"/>
              </a:rPr>
              <a:t>greeting()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print(“Hello</a:t>
            </a:r>
            <a:r>
              <a:rPr sz="28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World”)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greeting()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37082" y="5145532"/>
            <a:ext cx="172275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50" dirty="0">
                <a:solidFill>
                  <a:srgbClr val="D32CFF"/>
                </a:solidFill>
                <a:latin typeface="Arial MT"/>
                <a:cs typeface="Arial MT"/>
              </a:rPr>
              <a:t>g</a:t>
            </a:r>
            <a:r>
              <a:rPr sz="2800" spc="215" dirty="0">
                <a:solidFill>
                  <a:srgbClr val="D32CFF"/>
                </a:solidFill>
                <a:latin typeface="Arial MT"/>
                <a:cs typeface="Arial MT"/>
              </a:rPr>
              <a:t>r</a:t>
            </a:r>
            <a:r>
              <a:rPr sz="2800" spc="100" dirty="0">
                <a:solidFill>
                  <a:srgbClr val="D32CFF"/>
                </a:solidFill>
                <a:latin typeface="Arial MT"/>
                <a:cs typeface="Arial MT"/>
              </a:rPr>
              <a:t>ee</a:t>
            </a:r>
            <a:r>
              <a:rPr sz="2800" spc="204" dirty="0">
                <a:solidFill>
                  <a:srgbClr val="D32CFF"/>
                </a:solidFill>
                <a:latin typeface="Arial MT"/>
                <a:cs typeface="Arial MT"/>
              </a:rPr>
              <a:t>t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i</a:t>
            </a:r>
            <a:r>
              <a:rPr sz="2800" spc="125" dirty="0">
                <a:solidFill>
                  <a:srgbClr val="D32CFF"/>
                </a:solidFill>
                <a:latin typeface="Arial MT"/>
                <a:cs typeface="Arial MT"/>
              </a:rPr>
              <a:t>n</a:t>
            </a:r>
            <a:r>
              <a:rPr sz="2800" spc="155" dirty="0">
                <a:solidFill>
                  <a:srgbClr val="D32CFF"/>
                </a:solidFill>
                <a:latin typeface="Arial MT"/>
                <a:cs typeface="Arial MT"/>
              </a:rPr>
              <a:t>g</a:t>
            </a:r>
            <a:r>
              <a:rPr sz="2800" spc="85" dirty="0">
                <a:solidFill>
                  <a:srgbClr val="D32CFF"/>
                </a:solidFill>
                <a:latin typeface="Arial MT"/>
                <a:cs typeface="Arial MT"/>
              </a:rPr>
              <a:t>(</a:t>
            </a:r>
            <a:r>
              <a:rPr sz="2800" spc="5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73564" y="2880867"/>
            <a:ext cx="2012314" cy="20828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  <a:spcBef>
                <a:spcPts val="170"/>
              </a:spcBef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473564" y="4953508"/>
            <a:ext cx="137160" cy="1546860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2700">
              <a:spcBef>
                <a:spcPts val="725"/>
              </a:spcBef>
            </a:pP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620"/>
              </a:spcBef>
            </a:pP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650"/>
              </a:spcBef>
            </a:pP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.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233537" y="5250179"/>
            <a:ext cx="289369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u="sng" spc="10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MT"/>
                <a:cs typeface="Arial MT"/>
              </a:rPr>
              <a:t>Infinite</a:t>
            </a:r>
            <a:r>
              <a:rPr sz="2000" u="sng" spc="-1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MT"/>
                <a:cs typeface="Arial MT"/>
              </a:rPr>
              <a:t> </a:t>
            </a:r>
            <a:r>
              <a:rPr sz="2000" u="sng" spc="105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MT"/>
                <a:cs typeface="Arial MT"/>
              </a:rPr>
              <a:t>loop</a:t>
            </a:r>
            <a:endParaRPr sz="2000">
              <a:latin typeface="Arial MT"/>
              <a:cs typeface="Arial MT"/>
            </a:endParaRPr>
          </a:p>
          <a:p>
            <a:pPr marL="12700" marR="5080"/>
            <a:r>
              <a:rPr sz="2000" spc="75" dirty="0">
                <a:solidFill>
                  <a:srgbClr val="FF0000"/>
                </a:solidFill>
                <a:latin typeface="Arial MT"/>
                <a:cs typeface="Arial MT"/>
              </a:rPr>
              <a:t>There</a:t>
            </a:r>
            <a:r>
              <a:rPr sz="20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0000"/>
                </a:solidFill>
                <a:latin typeface="Arial MT"/>
                <a:cs typeface="Arial MT"/>
              </a:rPr>
              <a:t>is</a:t>
            </a:r>
            <a:r>
              <a:rPr sz="2000" spc="-6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z="2000" spc="-6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0000"/>
                </a:solidFill>
                <a:latin typeface="Arial MT"/>
                <a:cs typeface="Arial MT"/>
              </a:rPr>
              <a:t>way</a:t>
            </a:r>
            <a:r>
              <a:rPr sz="2000" spc="-6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sz="20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0000"/>
                </a:solidFill>
                <a:latin typeface="Arial MT"/>
                <a:cs typeface="Arial MT"/>
              </a:rPr>
              <a:t>the </a:t>
            </a:r>
            <a:r>
              <a:rPr sz="2000" spc="-54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0000"/>
                </a:solidFill>
                <a:latin typeface="Arial MT"/>
                <a:cs typeface="Arial MT"/>
              </a:rPr>
              <a:t>function </a:t>
            </a:r>
            <a:r>
              <a:rPr sz="2000" spc="120" dirty="0">
                <a:solidFill>
                  <a:srgbClr val="FF0000"/>
                </a:solidFill>
                <a:latin typeface="Arial MT"/>
                <a:cs typeface="Arial MT"/>
              </a:rPr>
              <a:t>to </a:t>
            </a:r>
            <a:r>
              <a:rPr sz="2000" spc="114" dirty="0">
                <a:solidFill>
                  <a:srgbClr val="FF0000"/>
                </a:solidFill>
                <a:latin typeface="Arial MT"/>
                <a:cs typeface="Arial MT"/>
              </a:rPr>
              <a:t>stop </a:t>
            </a:r>
            <a:r>
              <a:rPr sz="2000" spc="1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0000"/>
                </a:solidFill>
                <a:latin typeface="Arial MT"/>
                <a:cs typeface="Arial MT"/>
              </a:rPr>
              <a:t>executing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37081" y="1582419"/>
            <a:ext cx="65328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calls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itself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53112" y="486156"/>
            <a:ext cx="708660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Recursion</a:t>
            </a:r>
            <a:r>
              <a:rPr spc="-135" dirty="0"/>
              <a:t> </a:t>
            </a:r>
            <a:r>
              <a:rPr spc="285" dirty="0"/>
              <a:t>with</a:t>
            </a:r>
            <a:r>
              <a:rPr spc="-130" dirty="0"/>
              <a:t> </a:t>
            </a:r>
            <a:r>
              <a:rPr spc="180" dirty="0"/>
              <a:t>Base</a:t>
            </a:r>
            <a:r>
              <a:rPr spc="-135" dirty="0"/>
              <a:t> </a:t>
            </a:r>
            <a:r>
              <a:rPr spc="145" dirty="0"/>
              <a:t>Case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8" y="2478532"/>
            <a:ext cx="5633720" cy="2082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2009775" indent="-457200">
              <a:lnSpc>
                <a:spcPct val="122100"/>
              </a:lnSpc>
              <a:spcBef>
                <a:spcPts val="100"/>
              </a:spcBef>
            </a:pP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def</a:t>
            </a:r>
            <a:r>
              <a:rPr sz="28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D32CFF"/>
                </a:solidFill>
                <a:latin typeface="Arial MT"/>
                <a:cs typeface="Arial MT"/>
              </a:rPr>
              <a:t>greeting(</a:t>
            </a:r>
            <a:r>
              <a:rPr sz="2800" spc="130" dirty="0">
                <a:solidFill>
                  <a:srgbClr val="FFC000"/>
                </a:solidFill>
                <a:latin typeface="Arial MT"/>
                <a:cs typeface="Arial MT"/>
              </a:rPr>
              <a:t>repeat</a:t>
            </a:r>
            <a:r>
              <a:rPr sz="2800" spc="13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  <a:r>
              <a:rPr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800" spc="22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C000"/>
                </a:solidFill>
                <a:latin typeface="Arial MT"/>
                <a:cs typeface="Arial MT"/>
              </a:rPr>
              <a:t>repeat</a:t>
            </a:r>
            <a:r>
              <a:rPr sz="28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&gt;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0:</a:t>
            </a:r>
            <a:endParaRPr sz="2800">
              <a:latin typeface="Arial MT"/>
              <a:cs typeface="Arial MT"/>
            </a:endParaRPr>
          </a:p>
          <a:p>
            <a:pPr marL="926465" marR="5080">
              <a:lnSpc>
                <a:spcPts val="4010"/>
              </a:lnSpc>
              <a:spcBef>
                <a:spcPts val="70"/>
              </a:spcBef>
            </a:pP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print(“Hello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World”,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C000"/>
                </a:solidFill>
                <a:latin typeface="Arial MT"/>
                <a:cs typeface="Arial MT"/>
              </a:rPr>
              <a:t>repeat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)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D32CFF"/>
                </a:solidFill>
                <a:latin typeface="Arial MT"/>
                <a:cs typeface="Arial MT"/>
              </a:rPr>
              <a:t>greeting(</a:t>
            </a:r>
            <a:r>
              <a:rPr sz="2800" spc="140" dirty="0">
                <a:solidFill>
                  <a:srgbClr val="FFC000"/>
                </a:solidFill>
                <a:latin typeface="Arial MT"/>
                <a:cs typeface="Arial MT"/>
              </a:rPr>
              <a:t>repeat</a:t>
            </a:r>
            <a:r>
              <a:rPr sz="28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dirty="0">
                <a:solidFill>
                  <a:srgbClr val="FFC000"/>
                </a:solidFill>
                <a:latin typeface="Arial MT"/>
                <a:cs typeface="Arial MT"/>
              </a:rPr>
              <a:t>-</a:t>
            </a:r>
            <a:r>
              <a:rPr sz="2800" spc="-8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spc="80" dirty="0">
                <a:solidFill>
                  <a:srgbClr val="FFC000"/>
                </a:solidFill>
                <a:latin typeface="Arial MT"/>
                <a:cs typeface="Arial MT"/>
              </a:rPr>
              <a:t>1</a:t>
            </a:r>
            <a:r>
              <a:rPr sz="2800" spc="8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939" y="5136388"/>
            <a:ext cx="193357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30" dirty="0">
                <a:solidFill>
                  <a:srgbClr val="D32CFF"/>
                </a:solidFill>
                <a:latin typeface="Arial MT"/>
                <a:cs typeface="Arial MT"/>
              </a:rPr>
              <a:t>greeting(</a:t>
            </a:r>
            <a:r>
              <a:rPr sz="2800" spc="130" dirty="0">
                <a:solidFill>
                  <a:srgbClr val="FFC000"/>
                </a:solidFill>
                <a:latin typeface="Arial MT"/>
                <a:cs typeface="Arial MT"/>
              </a:rPr>
              <a:t>3</a:t>
            </a:r>
            <a:r>
              <a:rPr sz="2800" spc="13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079075" y="2630933"/>
            <a:ext cx="2312670" cy="157416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spcBef>
                <a:spcPts val="840"/>
              </a:spcBef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28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745"/>
              </a:spcBef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28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625"/>
              </a:spcBef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28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28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800">
              <a:latin typeface="Arial MT"/>
              <a:cs typeface="Arial MT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447032" y="3087623"/>
            <a:ext cx="3469004" cy="2292350"/>
            <a:chOff x="2923032" y="3087623"/>
            <a:chExt cx="3469004" cy="229235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23032" y="3087623"/>
              <a:ext cx="3468624" cy="2292096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162931" y="3235408"/>
              <a:ext cx="3185795" cy="2081530"/>
            </a:xfrm>
            <a:custGeom>
              <a:avLst/>
              <a:gdLst/>
              <a:ahLst/>
              <a:cxnLst/>
              <a:rect l="l" t="t" r="r" b="b"/>
              <a:pathLst>
                <a:path w="3185795" h="2081529">
                  <a:moveTo>
                    <a:pt x="127607" y="69293"/>
                  </a:moveTo>
                  <a:lnTo>
                    <a:pt x="87118" y="85004"/>
                  </a:lnTo>
                  <a:lnTo>
                    <a:pt x="121787" y="113386"/>
                  </a:lnTo>
                  <a:lnTo>
                    <a:pt x="547500" y="187766"/>
                  </a:lnTo>
                  <a:lnTo>
                    <a:pt x="1006779" y="276351"/>
                  </a:lnTo>
                  <a:lnTo>
                    <a:pt x="1341570" y="347398"/>
                  </a:lnTo>
                  <a:lnTo>
                    <a:pt x="1566906" y="399186"/>
                  </a:lnTo>
                  <a:lnTo>
                    <a:pt x="1678094" y="426208"/>
                  </a:lnTo>
                  <a:lnTo>
                    <a:pt x="1787414" y="453906"/>
                  </a:lnTo>
                  <a:lnTo>
                    <a:pt x="1894184" y="482220"/>
                  </a:lnTo>
                  <a:lnTo>
                    <a:pt x="1997721" y="511087"/>
                  </a:lnTo>
                  <a:lnTo>
                    <a:pt x="2097434" y="540472"/>
                  </a:lnTo>
                  <a:lnTo>
                    <a:pt x="2145564" y="555316"/>
                  </a:lnTo>
                  <a:lnTo>
                    <a:pt x="2192455" y="570256"/>
                  </a:lnTo>
                  <a:lnTo>
                    <a:pt x="2238023" y="585287"/>
                  </a:lnTo>
                  <a:lnTo>
                    <a:pt x="2282177" y="600397"/>
                  </a:lnTo>
                  <a:lnTo>
                    <a:pt x="2324832" y="615576"/>
                  </a:lnTo>
                  <a:lnTo>
                    <a:pt x="2365898" y="630817"/>
                  </a:lnTo>
                  <a:lnTo>
                    <a:pt x="2405287" y="646107"/>
                  </a:lnTo>
                  <a:lnTo>
                    <a:pt x="2442908" y="661434"/>
                  </a:lnTo>
                  <a:lnTo>
                    <a:pt x="2478671" y="676786"/>
                  </a:lnTo>
                  <a:lnTo>
                    <a:pt x="2544253" y="707504"/>
                  </a:lnTo>
                  <a:lnTo>
                    <a:pt x="2601272" y="738104"/>
                  </a:lnTo>
                  <a:lnTo>
                    <a:pt x="2673417" y="784640"/>
                  </a:lnTo>
                  <a:lnTo>
                    <a:pt x="2717493" y="816891"/>
                  </a:lnTo>
                  <a:lnTo>
                    <a:pt x="2758676" y="850026"/>
                  </a:lnTo>
                  <a:lnTo>
                    <a:pt x="2797068" y="884013"/>
                  </a:lnTo>
                  <a:lnTo>
                    <a:pt x="2832774" y="918829"/>
                  </a:lnTo>
                  <a:lnTo>
                    <a:pt x="2865902" y="954445"/>
                  </a:lnTo>
                  <a:lnTo>
                    <a:pt x="2896552" y="990838"/>
                  </a:lnTo>
                  <a:lnTo>
                    <a:pt x="2924831" y="1027986"/>
                  </a:lnTo>
                  <a:lnTo>
                    <a:pt x="2950838" y="1065866"/>
                  </a:lnTo>
                  <a:lnTo>
                    <a:pt x="2974674" y="1104457"/>
                  </a:lnTo>
                  <a:lnTo>
                    <a:pt x="2996438" y="1143740"/>
                  </a:lnTo>
                  <a:lnTo>
                    <a:pt x="3016224" y="1183689"/>
                  </a:lnTo>
                  <a:lnTo>
                    <a:pt x="3034131" y="1224283"/>
                  </a:lnTo>
                  <a:lnTo>
                    <a:pt x="3050251" y="1265500"/>
                  </a:lnTo>
                  <a:lnTo>
                    <a:pt x="3064677" y="1307315"/>
                  </a:lnTo>
                  <a:lnTo>
                    <a:pt x="3077502" y="1349701"/>
                  </a:lnTo>
                  <a:lnTo>
                    <a:pt x="3088819" y="1392631"/>
                  </a:lnTo>
                  <a:lnTo>
                    <a:pt x="3098717" y="1436077"/>
                  </a:lnTo>
                  <a:lnTo>
                    <a:pt x="3107292" y="1480010"/>
                  </a:lnTo>
                  <a:lnTo>
                    <a:pt x="3114598" y="1524137"/>
                  </a:lnTo>
                  <a:lnTo>
                    <a:pt x="3125970" y="1614215"/>
                  </a:lnTo>
                  <a:lnTo>
                    <a:pt x="3133520" y="1705747"/>
                  </a:lnTo>
                  <a:lnTo>
                    <a:pt x="3138003" y="1798474"/>
                  </a:lnTo>
                  <a:lnTo>
                    <a:pt x="3140177" y="1892142"/>
                  </a:lnTo>
                  <a:lnTo>
                    <a:pt x="3140807" y="1986561"/>
                  </a:lnTo>
                  <a:lnTo>
                    <a:pt x="3140664" y="2081278"/>
                  </a:lnTo>
                  <a:lnTo>
                    <a:pt x="3185114" y="2081345"/>
                  </a:lnTo>
                  <a:lnTo>
                    <a:pt x="3185257" y="1986494"/>
                  </a:lnTo>
                  <a:lnTo>
                    <a:pt x="3184626" y="1891845"/>
                  </a:lnTo>
                  <a:lnTo>
                    <a:pt x="3182440" y="1797444"/>
                  </a:lnTo>
                  <a:lnTo>
                    <a:pt x="3177919" y="1703604"/>
                  </a:lnTo>
                  <a:lnTo>
                    <a:pt x="3170270" y="1610568"/>
                  </a:lnTo>
                  <a:lnTo>
                    <a:pt x="3158699" y="1518579"/>
                  </a:lnTo>
                  <a:lnTo>
                    <a:pt x="3151148" y="1472765"/>
                  </a:lnTo>
                  <a:lnTo>
                    <a:pt x="3142347" y="1427572"/>
                  </a:lnTo>
                  <a:lnTo>
                    <a:pt x="3132160" y="1382766"/>
                  </a:lnTo>
                  <a:lnTo>
                    <a:pt x="3120487" y="1338383"/>
                  </a:lnTo>
                  <a:lnTo>
                    <a:pt x="3107226" y="1294456"/>
                  </a:lnTo>
                  <a:lnTo>
                    <a:pt x="3092276" y="1251019"/>
                  </a:lnTo>
                  <a:lnTo>
                    <a:pt x="3075534" y="1208111"/>
                  </a:lnTo>
                  <a:lnTo>
                    <a:pt x="3056902" y="1165768"/>
                  </a:lnTo>
                  <a:lnTo>
                    <a:pt x="3036279" y="1124029"/>
                  </a:lnTo>
                  <a:lnTo>
                    <a:pt x="3013567" y="1082936"/>
                  </a:lnTo>
                  <a:lnTo>
                    <a:pt x="2988669" y="1042528"/>
                  </a:lnTo>
                  <a:lnTo>
                    <a:pt x="2961490" y="1002849"/>
                  </a:lnTo>
                  <a:lnTo>
                    <a:pt x="2931935" y="963934"/>
                  </a:lnTo>
                  <a:lnTo>
                    <a:pt x="2899916" y="925831"/>
                  </a:lnTo>
                  <a:lnTo>
                    <a:pt x="2865339" y="888574"/>
                  </a:lnTo>
                  <a:lnTo>
                    <a:pt x="2828116" y="852205"/>
                  </a:lnTo>
                  <a:lnTo>
                    <a:pt x="2788156" y="816759"/>
                  </a:lnTo>
                  <a:lnTo>
                    <a:pt x="2745374" y="782272"/>
                  </a:lnTo>
                  <a:lnTo>
                    <a:pt x="2699679" y="748779"/>
                  </a:lnTo>
                  <a:lnTo>
                    <a:pt x="2650985" y="716309"/>
                  </a:lnTo>
                  <a:lnTo>
                    <a:pt x="2595548" y="684019"/>
                  </a:lnTo>
                  <a:lnTo>
                    <a:pt x="2531837" y="652133"/>
                  </a:lnTo>
                  <a:lnTo>
                    <a:pt x="2497065" y="636320"/>
                  </a:lnTo>
                  <a:lnTo>
                    <a:pt x="2460448" y="620591"/>
                  </a:lnTo>
                  <a:lnTo>
                    <a:pt x="2422062" y="604944"/>
                  </a:lnTo>
                  <a:lnTo>
                    <a:pt x="2381986" y="589380"/>
                  </a:lnTo>
                  <a:lnTo>
                    <a:pt x="2340300" y="573905"/>
                  </a:lnTo>
                  <a:lnTo>
                    <a:pt x="2297083" y="558520"/>
                  </a:lnTo>
                  <a:lnTo>
                    <a:pt x="2252416" y="543232"/>
                  </a:lnTo>
                  <a:lnTo>
                    <a:pt x="2206381" y="528044"/>
                  </a:lnTo>
                  <a:lnTo>
                    <a:pt x="2159059" y="512964"/>
                  </a:lnTo>
                  <a:lnTo>
                    <a:pt x="2110534" y="497997"/>
                  </a:lnTo>
                  <a:lnTo>
                    <a:pt x="2010286" y="468449"/>
                  </a:lnTo>
                  <a:lnTo>
                    <a:pt x="1906122" y="439403"/>
                  </a:lnTo>
                  <a:lnTo>
                    <a:pt x="1798808" y="410941"/>
                  </a:lnTo>
                  <a:lnTo>
                    <a:pt x="1689012" y="383119"/>
                  </a:lnTo>
                  <a:lnTo>
                    <a:pt x="1577404" y="355993"/>
                  </a:lnTo>
                  <a:lnTo>
                    <a:pt x="1351527" y="304077"/>
                  </a:lnTo>
                  <a:lnTo>
                    <a:pt x="1015749" y="232816"/>
                  </a:lnTo>
                  <a:lnTo>
                    <a:pt x="555552" y="144052"/>
                  </a:lnTo>
                  <a:lnTo>
                    <a:pt x="127607" y="69293"/>
                  </a:lnTo>
                  <a:close/>
                </a:path>
                <a:path w="3185795" h="2081529">
                  <a:moveTo>
                    <a:pt x="188141" y="0"/>
                  </a:moveTo>
                  <a:lnTo>
                    <a:pt x="179444" y="1501"/>
                  </a:lnTo>
                  <a:lnTo>
                    <a:pt x="0" y="71130"/>
                  </a:lnTo>
                  <a:lnTo>
                    <a:pt x="148936" y="193056"/>
                  </a:lnTo>
                  <a:lnTo>
                    <a:pt x="156737" y="197185"/>
                  </a:lnTo>
                  <a:lnTo>
                    <a:pt x="165220" y="197974"/>
                  </a:lnTo>
                  <a:lnTo>
                    <a:pt x="173381" y="195525"/>
                  </a:lnTo>
                  <a:lnTo>
                    <a:pt x="121787" y="113386"/>
                  </a:lnTo>
                  <a:lnTo>
                    <a:pt x="40021" y="100008"/>
                  </a:lnTo>
                  <a:lnTo>
                    <a:pt x="47096" y="56124"/>
                  </a:lnTo>
                  <a:lnTo>
                    <a:pt x="161546" y="56124"/>
                  </a:lnTo>
                  <a:lnTo>
                    <a:pt x="195524" y="42941"/>
                  </a:lnTo>
                  <a:lnTo>
                    <a:pt x="202957" y="38182"/>
                  </a:lnTo>
                  <a:lnTo>
                    <a:pt x="207819" y="31186"/>
                  </a:lnTo>
                  <a:lnTo>
                    <a:pt x="209704" y="22877"/>
                  </a:lnTo>
                  <a:lnTo>
                    <a:pt x="208203" y="14180"/>
                  </a:lnTo>
                  <a:lnTo>
                    <a:pt x="203446" y="6747"/>
                  </a:lnTo>
                  <a:lnTo>
                    <a:pt x="196450" y="1884"/>
                  </a:lnTo>
                  <a:lnTo>
                    <a:pt x="188141" y="0"/>
                  </a:lnTo>
                  <a:close/>
                </a:path>
                <a:path w="3185795" h="2081529">
                  <a:moveTo>
                    <a:pt x="47096" y="56124"/>
                  </a:moveTo>
                  <a:lnTo>
                    <a:pt x="40021" y="100008"/>
                  </a:lnTo>
                  <a:lnTo>
                    <a:pt x="121787" y="113386"/>
                  </a:lnTo>
                  <a:lnTo>
                    <a:pt x="103954" y="98786"/>
                  </a:lnTo>
                  <a:lnTo>
                    <a:pt x="51598" y="98786"/>
                  </a:lnTo>
                  <a:lnTo>
                    <a:pt x="57637" y="60869"/>
                  </a:lnTo>
                  <a:lnTo>
                    <a:pt x="76368" y="60869"/>
                  </a:lnTo>
                  <a:lnTo>
                    <a:pt x="47096" y="56124"/>
                  </a:lnTo>
                  <a:close/>
                </a:path>
                <a:path w="3185795" h="2081529">
                  <a:moveTo>
                    <a:pt x="57637" y="60869"/>
                  </a:moveTo>
                  <a:lnTo>
                    <a:pt x="51598" y="98786"/>
                  </a:lnTo>
                  <a:lnTo>
                    <a:pt x="87118" y="85004"/>
                  </a:lnTo>
                  <a:lnTo>
                    <a:pt x="57637" y="60869"/>
                  </a:lnTo>
                  <a:close/>
                </a:path>
                <a:path w="3185795" h="2081529">
                  <a:moveTo>
                    <a:pt x="87118" y="85004"/>
                  </a:moveTo>
                  <a:lnTo>
                    <a:pt x="51598" y="98786"/>
                  </a:lnTo>
                  <a:lnTo>
                    <a:pt x="103954" y="98786"/>
                  </a:lnTo>
                  <a:lnTo>
                    <a:pt x="87118" y="85004"/>
                  </a:lnTo>
                  <a:close/>
                </a:path>
                <a:path w="3185795" h="2081529">
                  <a:moveTo>
                    <a:pt x="76368" y="60869"/>
                  </a:moveTo>
                  <a:lnTo>
                    <a:pt x="57637" y="60869"/>
                  </a:lnTo>
                  <a:lnTo>
                    <a:pt x="87118" y="85004"/>
                  </a:lnTo>
                  <a:lnTo>
                    <a:pt x="127607" y="69293"/>
                  </a:lnTo>
                  <a:lnTo>
                    <a:pt x="76368" y="60869"/>
                  </a:lnTo>
                  <a:close/>
                </a:path>
                <a:path w="3185795" h="2081529">
                  <a:moveTo>
                    <a:pt x="161546" y="56124"/>
                  </a:moveTo>
                  <a:lnTo>
                    <a:pt x="47096" y="56124"/>
                  </a:lnTo>
                  <a:lnTo>
                    <a:pt x="127607" y="69293"/>
                  </a:lnTo>
                  <a:lnTo>
                    <a:pt x="161546" y="5612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577099" y="5350764"/>
            <a:ext cx="17018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Base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 </a:t>
            </a:r>
            <a:r>
              <a:rPr sz="2000" spc="150" dirty="0">
                <a:solidFill>
                  <a:srgbClr val="FF0000"/>
                </a:solidFill>
                <a:latin typeface="Arial MT"/>
                <a:cs typeface="Arial MT"/>
              </a:rPr>
              <a:t>or </a:t>
            </a:r>
            <a:r>
              <a:rPr sz="2000" spc="-54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70" dirty="0">
                <a:solidFill>
                  <a:srgbClr val="FF0000"/>
                </a:solidFill>
                <a:latin typeface="Arial MT"/>
                <a:cs typeface="Arial MT"/>
              </a:rPr>
              <a:t>Exit</a:t>
            </a:r>
            <a:r>
              <a:rPr sz="2000" spc="-14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14" dirty="0">
                <a:solidFill>
                  <a:srgbClr val="FF0000"/>
                </a:solidFill>
                <a:latin typeface="Arial MT"/>
                <a:cs typeface="Arial MT"/>
              </a:rPr>
              <a:t>condition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059940" y="1439163"/>
            <a:ext cx="683768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Every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must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85" dirty="0">
                <a:solidFill>
                  <a:srgbClr val="FFFFFF"/>
                </a:solidFill>
                <a:latin typeface="Arial MT"/>
                <a:cs typeface="Arial MT"/>
              </a:rPr>
              <a:t>have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base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case!</a:t>
            </a:r>
            <a:endParaRPr sz="2800">
              <a:latin typeface="Arial MT"/>
              <a:cs typeface="Arial MT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319017" y="4389120"/>
            <a:ext cx="908685" cy="1018540"/>
            <a:chOff x="2795016" y="4389120"/>
            <a:chExt cx="908685" cy="101854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95016" y="4389120"/>
              <a:ext cx="908304" cy="101803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033071" y="4608766"/>
              <a:ext cx="624205" cy="738505"/>
            </a:xfrm>
            <a:custGeom>
              <a:avLst/>
              <a:gdLst/>
              <a:ahLst/>
              <a:cxnLst/>
              <a:rect l="l" t="t" r="r" b="b"/>
              <a:pathLst>
                <a:path w="624204" h="738504">
                  <a:moveTo>
                    <a:pt x="67567" y="56716"/>
                  </a:moveTo>
                  <a:lnTo>
                    <a:pt x="82740" y="99017"/>
                  </a:lnTo>
                  <a:lnTo>
                    <a:pt x="167759" y="172118"/>
                  </a:lnTo>
                  <a:lnTo>
                    <a:pt x="256612" y="249971"/>
                  </a:lnTo>
                  <a:lnTo>
                    <a:pt x="301611" y="290144"/>
                  </a:lnTo>
                  <a:lnTo>
                    <a:pt x="345497" y="329977"/>
                  </a:lnTo>
                  <a:lnTo>
                    <a:pt x="387209" y="368647"/>
                  </a:lnTo>
                  <a:lnTo>
                    <a:pt x="425499" y="405161"/>
                  </a:lnTo>
                  <a:lnTo>
                    <a:pt x="459261" y="438638"/>
                  </a:lnTo>
                  <a:lnTo>
                    <a:pt x="487283" y="468082"/>
                  </a:lnTo>
                  <a:lnTo>
                    <a:pt x="524605" y="513629"/>
                  </a:lnTo>
                  <a:lnTo>
                    <a:pt x="549760" y="552208"/>
                  </a:lnTo>
                  <a:lnTo>
                    <a:pt x="571566" y="600989"/>
                  </a:lnTo>
                  <a:lnTo>
                    <a:pt x="579127" y="641573"/>
                  </a:lnTo>
                  <a:lnTo>
                    <a:pt x="579384" y="653265"/>
                  </a:lnTo>
                  <a:lnTo>
                    <a:pt x="577168" y="677607"/>
                  </a:lnTo>
                  <a:lnTo>
                    <a:pt x="572159" y="701795"/>
                  </a:lnTo>
                  <a:lnTo>
                    <a:pt x="565491" y="726561"/>
                  </a:lnTo>
                  <a:lnTo>
                    <a:pt x="608413" y="738116"/>
                  </a:lnTo>
                  <a:lnTo>
                    <a:pt x="615080" y="713350"/>
                  </a:lnTo>
                  <a:lnTo>
                    <a:pt x="620680" y="686686"/>
                  </a:lnTo>
                  <a:lnTo>
                    <a:pt x="623628" y="657536"/>
                  </a:lnTo>
                  <a:lnTo>
                    <a:pt x="623575" y="641080"/>
                  </a:lnTo>
                  <a:lnTo>
                    <a:pt x="614541" y="589636"/>
                  </a:lnTo>
                  <a:lnTo>
                    <a:pt x="599641" y="551709"/>
                  </a:lnTo>
                  <a:lnTo>
                    <a:pt x="576356" y="510481"/>
                  </a:lnTo>
                  <a:lnTo>
                    <a:pt x="543561" y="465291"/>
                  </a:lnTo>
                  <a:lnTo>
                    <a:pt x="506563" y="423603"/>
                  </a:lnTo>
                  <a:lnTo>
                    <a:pt x="474510" y="390968"/>
                  </a:lnTo>
                  <a:lnTo>
                    <a:pt x="437657" y="355187"/>
                  </a:lnTo>
                  <a:lnTo>
                    <a:pt x="375718" y="297381"/>
                  </a:lnTo>
                  <a:lnTo>
                    <a:pt x="331485" y="257230"/>
                  </a:lnTo>
                  <a:lnTo>
                    <a:pt x="286214" y="216813"/>
                  </a:lnTo>
                  <a:lnTo>
                    <a:pt x="196961" y="138605"/>
                  </a:lnTo>
                  <a:lnTo>
                    <a:pt x="110242" y="64053"/>
                  </a:lnTo>
                  <a:lnTo>
                    <a:pt x="67567" y="56716"/>
                  </a:lnTo>
                  <a:close/>
                </a:path>
                <a:path w="624204" h="738504">
                  <a:moveTo>
                    <a:pt x="0" y="0"/>
                  </a:moveTo>
                  <a:lnTo>
                    <a:pt x="64987" y="181176"/>
                  </a:lnTo>
                  <a:lnTo>
                    <a:pt x="69551" y="188729"/>
                  </a:lnTo>
                  <a:lnTo>
                    <a:pt x="76420" y="193771"/>
                  </a:lnTo>
                  <a:lnTo>
                    <a:pt x="84678" y="195869"/>
                  </a:lnTo>
                  <a:lnTo>
                    <a:pt x="93411" y="194591"/>
                  </a:lnTo>
                  <a:lnTo>
                    <a:pt x="100964" y="190027"/>
                  </a:lnTo>
                  <a:lnTo>
                    <a:pt x="106006" y="183158"/>
                  </a:lnTo>
                  <a:lnTo>
                    <a:pt x="108104" y="174901"/>
                  </a:lnTo>
                  <a:lnTo>
                    <a:pt x="106827" y="166168"/>
                  </a:lnTo>
                  <a:lnTo>
                    <a:pt x="82740" y="99017"/>
                  </a:lnTo>
                  <a:lnTo>
                    <a:pt x="19458" y="45351"/>
                  </a:lnTo>
                  <a:lnTo>
                    <a:pt x="48108" y="11365"/>
                  </a:lnTo>
                  <a:lnTo>
                    <a:pt x="66111" y="11365"/>
                  </a:lnTo>
                  <a:lnTo>
                    <a:pt x="0" y="0"/>
                  </a:lnTo>
                  <a:close/>
                </a:path>
                <a:path w="624204" h="738504">
                  <a:moveTo>
                    <a:pt x="48108" y="11365"/>
                  </a:moveTo>
                  <a:lnTo>
                    <a:pt x="19458" y="45351"/>
                  </a:lnTo>
                  <a:lnTo>
                    <a:pt x="82740" y="99017"/>
                  </a:lnTo>
                  <a:lnTo>
                    <a:pt x="67567" y="56716"/>
                  </a:lnTo>
                  <a:lnTo>
                    <a:pt x="30017" y="50261"/>
                  </a:lnTo>
                  <a:lnTo>
                    <a:pt x="54703" y="20854"/>
                  </a:lnTo>
                  <a:lnTo>
                    <a:pt x="59346" y="20854"/>
                  </a:lnTo>
                  <a:lnTo>
                    <a:pt x="48108" y="11365"/>
                  </a:lnTo>
                  <a:close/>
                </a:path>
                <a:path w="624204" h="738504">
                  <a:moveTo>
                    <a:pt x="66111" y="11365"/>
                  </a:moveTo>
                  <a:lnTo>
                    <a:pt x="48108" y="11365"/>
                  </a:lnTo>
                  <a:lnTo>
                    <a:pt x="110242" y="64053"/>
                  </a:lnTo>
                  <a:lnTo>
                    <a:pt x="182166" y="76418"/>
                  </a:lnTo>
                  <a:lnTo>
                    <a:pt x="190987" y="76162"/>
                  </a:lnTo>
                  <a:lnTo>
                    <a:pt x="198757" y="72665"/>
                  </a:lnTo>
                  <a:lnTo>
                    <a:pt x="204648" y="66510"/>
                  </a:lnTo>
                  <a:lnTo>
                    <a:pt x="207835" y="58280"/>
                  </a:lnTo>
                  <a:lnTo>
                    <a:pt x="207579" y="49457"/>
                  </a:lnTo>
                  <a:lnTo>
                    <a:pt x="204082" y="41688"/>
                  </a:lnTo>
                  <a:lnTo>
                    <a:pt x="197927" y="35797"/>
                  </a:lnTo>
                  <a:lnTo>
                    <a:pt x="189697" y="32611"/>
                  </a:lnTo>
                  <a:lnTo>
                    <a:pt x="66111" y="11365"/>
                  </a:lnTo>
                  <a:close/>
                </a:path>
                <a:path w="624204" h="738504">
                  <a:moveTo>
                    <a:pt x="59346" y="20854"/>
                  </a:moveTo>
                  <a:lnTo>
                    <a:pt x="54703" y="20854"/>
                  </a:lnTo>
                  <a:lnTo>
                    <a:pt x="67567" y="56716"/>
                  </a:lnTo>
                  <a:lnTo>
                    <a:pt x="110242" y="64053"/>
                  </a:lnTo>
                  <a:lnTo>
                    <a:pt x="59346" y="20854"/>
                  </a:lnTo>
                  <a:close/>
                </a:path>
                <a:path w="624204" h="738504">
                  <a:moveTo>
                    <a:pt x="54703" y="20854"/>
                  </a:moveTo>
                  <a:lnTo>
                    <a:pt x="30017" y="50261"/>
                  </a:lnTo>
                  <a:lnTo>
                    <a:pt x="67567" y="56716"/>
                  </a:lnTo>
                  <a:lnTo>
                    <a:pt x="54703" y="208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841986" y="5353811"/>
            <a:ext cx="234569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General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 </a:t>
            </a:r>
            <a:r>
              <a:rPr sz="2000" spc="10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(recursive</a:t>
            </a:r>
            <a:r>
              <a:rPr sz="2000" spc="-10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0000"/>
                </a:solidFill>
                <a:latin typeface="Arial MT"/>
                <a:cs typeface="Arial MT"/>
              </a:rPr>
              <a:t>function </a:t>
            </a:r>
            <a:r>
              <a:rPr sz="2000" spc="-54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0000"/>
                </a:solidFill>
                <a:latin typeface="Arial MT"/>
                <a:cs typeface="Arial MT"/>
              </a:rPr>
              <a:t>call)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4772" y="314451"/>
            <a:ext cx="7442834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65" dirty="0"/>
              <a:t>Simple</a:t>
            </a:r>
            <a:r>
              <a:rPr sz="4000" spc="-125" dirty="0"/>
              <a:t> </a:t>
            </a:r>
            <a:r>
              <a:rPr sz="4000" spc="180" dirty="0"/>
              <a:t>Recursion</a:t>
            </a:r>
            <a:r>
              <a:rPr sz="4000" spc="-125" dirty="0"/>
              <a:t> </a:t>
            </a:r>
            <a:r>
              <a:rPr sz="4000" spc="180" dirty="0"/>
              <a:t>(Illustration)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1658113" y="1389888"/>
            <a:ext cx="2609215" cy="1203960"/>
            <a:chOff x="134112" y="1389888"/>
            <a:chExt cx="2609215" cy="12039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160" y="1389888"/>
              <a:ext cx="2606040" cy="12039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112" y="1389888"/>
              <a:ext cx="2609088" cy="113690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4944" y="1417637"/>
              <a:ext cx="2512534" cy="11084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84944" y="1417637"/>
              <a:ext cx="2512695" cy="1108710"/>
            </a:xfrm>
            <a:custGeom>
              <a:avLst/>
              <a:gdLst/>
              <a:ahLst/>
              <a:cxnLst/>
              <a:rect l="l" t="t" r="r" b="b"/>
              <a:pathLst>
                <a:path w="2512695" h="1108710">
                  <a:moveTo>
                    <a:pt x="0" y="0"/>
                  </a:moveTo>
                  <a:lnTo>
                    <a:pt x="2512535" y="0"/>
                  </a:lnTo>
                  <a:lnTo>
                    <a:pt x="2512535" y="1108491"/>
                  </a:lnTo>
                  <a:lnTo>
                    <a:pt x="0" y="1108491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787684" y="1394968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782567" y="2639567"/>
            <a:ext cx="2612390" cy="1201420"/>
            <a:chOff x="2258567" y="2639567"/>
            <a:chExt cx="2612390" cy="120142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64663" y="2639567"/>
              <a:ext cx="2606040" cy="120091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58567" y="2639567"/>
              <a:ext cx="2612135" cy="11369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10763" y="2667185"/>
              <a:ext cx="2512533" cy="110642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310763" y="2667185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4" y="0"/>
                  </a:lnTo>
                  <a:lnTo>
                    <a:pt x="2512534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913503" y="2644648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87686" y="1069340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=3</a:t>
            </a:r>
            <a:endParaRPr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70388" y="1928876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=2</a:t>
            </a:r>
            <a:endParaRPr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677601" y="3163315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=1</a:t>
            </a:r>
            <a:endParaRPr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8568368" y="4330700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=0</a:t>
            </a:r>
            <a:endParaRPr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103119" y="1170432"/>
            <a:ext cx="6117590" cy="4434840"/>
            <a:chOff x="579119" y="1170432"/>
            <a:chExt cx="6117590" cy="4434840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36903" y="1170432"/>
              <a:ext cx="475488" cy="47548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179000" y="1191580"/>
              <a:ext cx="314960" cy="264795"/>
            </a:xfrm>
            <a:custGeom>
              <a:avLst/>
              <a:gdLst/>
              <a:ahLst/>
              <a:cxnLst/>
              <a:rect l="l" t="t" r="r" b="b"/>
              <a:pathLst>
                <a:path w="314959" h="264794">
                  <a:moveTo>
                    <a:pt x="196600" y="143135"/>
                  </a:moveTo>
                  <a:lnTo>
                    <a:pt x="184314" y="153041"/>
                  </a:lnTo>
                  <a:lnTo>
                    <a:pt x="183350" y="162036"/>
                  </a:lnTo>
                  <a:lnTo>
                    <a:pt x="265972" y="264502"/>
                  </a:lnTo>
                  <a:lnTo>
                    <a:pt x="276193" y="238730"/>
                  </a:lnTo>
                  <a:lnTo>
                    <a:pt x="247613" y="238730"/>
                  </a:lnTo>
                  <a:lnTo>
                    <a:pt x="247115" y="235620"/>
                  </a:lnTo>
                  <a:lnTo>
                    <a:pt x="237716" y="184598"/>
                  </a:lnTo>
                  <a:lnTo>
                    <a:pt x="205594" y="144100"/>
                  </a:lnTo>
                  <a:lnTo>
                    <a:pt x="196600" y="143135"/>
                  </a:lnTo>
                  <a:close/>
                </a:path>
                <a:path w="314959" h="264794">
                  <a:moveTo>
                    <a:pt x="237524" y="183698"/>
                  </a:moveTo>
                  <a:lnTo>
                    <a:pt x="247115" y="235620"/>
                  </a:lnTo>
                  <a:lnTo>
                    <a:pt x="247613" y="238730"/>
                  </a:lnTo>
                  <a:lnTo>
                    <a:pt x="275827" y="234205"/>
                  </a:lnTo>
                  <a:lnTo>
                    <a:pt x="275345" y="231200"/>
                  </a:lnTo>
                  <a:lnTo>
                    <a:pt x="248439" y="231200"/>
                  </a:lnTo>
                  <a:lnTo>
                    <a:pt x="257468" y="208432"/>
                  </a:lnTo>
                  <a:lnTo>
                    <a:pt x="237524" y="183698"/>
                  </a:lnTo>
                  <a:close/>
                </a:path>
                <a:path w="314959" h="264794">
                  <a:moveTo>
                    <a:pt x="296239" y="128023"/>
                  </a:moveTo>
                  <a:lnTo>
                    <a:pt x="287934" y="131612"/>
                  </a:lnTo>
                  <a:lnTo>
                    <a:pt x="266864" y="184740"/>
                  </a:lnTo>
                  <a:lnTo>
                    <a:pt x="269416" y="197692"/>
                  </a:lnTo>
                  <a:lnTo>
                    <a:pt x="272627" y="215261"/>
                  </a:lnTo>
                  <a:lnTo>
                    <a:pt x="275345" y="231200"/>
                  </a:lnTo>
                  <a:lnTo>
                    <a:pt x="275827" y="234205"/>
                  </a:lnTo>
                  <a:lnTo>
                    <a:pt x="247613" y="238730"/>
                  </a:lnTo>
                  <a:lnTo>
                    <a:pt x="276193" y="238730"/>
                  </a:lnTo>
                  <a:lnTo>
                    <a:pt x="314496" y="142146"/>
                  </a:lnTo>
                  <a:lnTo>
                    <a:pt x="310909" y="133842"/>
                  </a:lnTo>
                  <a:lnTo>
                    <a:pt x="296239" y="128023"/>
                  </a:lnTo>
                  <a:close/>
                </a:path>
                <a:path w="314959" h="264794">
                  <a:moveTo>
                    <a:pt x="257468" y="208432"/>
                  </a:moveTo>
                  <a:lnTo>
                    <a:pt x="248439" y="231200"/>
                  </a:lnTo>
                  <a:lnTo>
                    <a:pt x="272843" y="227500"/>
                  </a:lnTo>
                  <a:lnTo>
                    <a:pt x="257468" y="208432"/>
                  </a:lnTo>
                  <a:close/>
                </a:path>
                <a:path w="314959" h="264794">
                  <a:moveTo>
                    <a:pt x="266864" y="184740"/>
                  </a:moveTo>
                  <a:lnTo>
                    <a:pt x="257468" y="208432"/>
                  </a:lnTo>
                  <a:lnTo>
                    <a:pt x="272843" y="227500"/>
                  </a:lnTo>
                  <a:lnTo>
                    <a:pt x="248439" y="231200"/>
                  </a:lnTo>
                  <a:lnTo>
                    <a:pt x="275345" y="231200"/>
                  </a:lnTo>
                  <a:lnTo>
                    <a:pt x="272627" y="215261"/>
                  </a:lnTo>
                  <a:lnTo>
                    <a:pt x="269416" y="197692"/>
                  </a:lnTo>
                  <a:lnTo>
                    <a:pt x="266864" y="184740"/>
                  </a:lnTo>
                  <a:close/>
                </a:path>
                <a:path w="314959" h="264794">
                  <a:moveTo>
                    <a:pt x="192895" y="49439"/>
                  </a:moveTo>
                  <a:lnTo>
                    <a:pt x="212271" y="88940"/>
                  </a:lnTo>
                  <a:lnTo>
                    <a:pt x="223759" y="125519"/>
                  </a:lnTo>
                  <a:lnTo>
                    <a:pt x="233585" y="165253"/>
                  </a:lnTo>
                  <a:lnTo>
                    <a:pt x="237524" y="183698"/>
                  </a:lnTo>
                  <a:lnTo>
                    <a:pt x="257468" y="208432"/>
                  </a:lnTo>
                  <a:lnTo>
                    <a:pt x="266864" y="184740"/>
                  </a:lnTo>
                  <a:lnTo>
                    <a:pt x="265658" y="178620"/>
                  </a:lnTo>
                  <a:lnTo>
                    <a:pt x="261321" y="158385"/>
                  </a:lnTo>
                  <a:lnTo>
                    <a:pt x="251175" y="117466"/>
                  </a:lnTo>
                  <a:lnTo>
                    <a:pt x="238812" y="78351"/>
                  </a:lnTo>
                  <a:lnTo>
                    <a:pt x="226610" y="50385"/>
                  </a:lnTo>
                  <a:lnTo>
                    <a:pt x="193775" y="50385"/>
                  </a:lnTo>
                  <a:lnTo>
                    <a:pt x="192895" y="49439"/>
                  </a:lnTo>
                  <a:close/>
                </a:path>
                <a:path w="314959" h="264794">
                  <a:moveTo>
                    <a:pt x="136149" y="0"/>
                  </a:moveTo>
                  <a:lnTo>
                    <a:pt x="82526" y="8040"/>
                  </a:lnTo>
                  <a:lnTo>
                    <a:pt x="27703" y="24518"/>
                  </a:lnTo>
                  <a:lnTo>
                    <a:pt x="0" y="34077"/>
                  </a:lnTo>
                  <a:lnTo>
                    <a:pt x="9321" y="61089"/>
                  </a:lnTo>
                  <a:lnTo>
                    <a:pt x="37025" y="51530"/>
                  </a:lnTo>
                  <a:lnTo>
                    <a:pt x="64102" y="42786"/>
                  </a:lnTo>
                  <a:lnTo>
                    <a:pt x="90159" y="35576"/>
                  </a:lnTo>
                  <a:lnTo>
                    <a:pt x="114753" y="30605"/>
                  </a:lnTo>
                  <a:lnTo>
                    <a:pt x="136262" y="28632"/>
                  </a:lnTo>
                  <a:lnTo>
                    <a:pt x="135185" y="28568"/>
                  </a:lnTo>
                  <a:lnTo>
                    <a:pt x="137390" y="28529"/>
                  </a:lnTo>
                  <a:lnTo>
                    <a:pt x="212472" y="28529"/>
                  </a:lnTo>
                  <a:lnTo>
                    <a:pt x="206088" y="21659"/>
                  </a:lnTo>
                  <a:lnTo>
                    <a:pt x="171799" y="3928"/>
                  </a:lnTo>
                  <a:lnTo>
                    <a:pt x="159960" y="1418"/>
                  </a:lnTo>
                  <a:lnTo>
                    <a:pt x="136149" y="0"/>
                  </a:lnTo>
                  <a:close/>
                </a:path>
                <a:path w="314959" h="264794">
                  <a:moveTo>
                    <a:pt x="192202" y="48353"/>
                  </a:moveTo>
                  <a:lnTo>
                    <a:pt x="192895" y="49439"/>
                  </a:lnTo>
                  <a:lnTo>
                    <a:pt x="193775" y="50385"/>
                  </a:lnTo>
                  <a:lnTo>
                    <a:pt x="192202" y="48353"/>
                  </a:lnTo>
                  <a:close/>
                </a:path>
                <a:path w="314959" h="264794">
                  <a:moveTo>
                    <a:pt x="225601" y="48353"/>
                  </a:moveTo>
                  <a:lnTo>
                    <a:pt x="192202" y="48353"/>
                  </a:lnTo>
                  <a:lnTo>
                    <a:pt x="193775" y="50385"/>
                  </a:lnTo>
                  <a:lnTo>
                    <a:pt x="226610" y="50385"/>
                  </a:lnTo>
                  <a:lnTo>
                    <a:pt x="225601" y="48353"/>
                  </a:lnTo>
                  <a:close/>
                </a:path>
                <a:path w="314959" h="264794">
                  <a:moveTo>
                    <a:pt x="186807" y="42888"/>
                  </a:moveTo>
                  <a:lnTo>
                    <a:pt x="192895" y="49439"/>
                  </a:lnTo>
                  <a:lnTo>
                    <a:pt x="192202" y="48353"/>
                  </a:lnTo>
                  <a:lnTo>
                    <a:pt x="225601" y="48353"/>
                  </a:lnTo>
                  <a:lnTo>
                    <a:pt x="223818" y="44761"/>
                  </a:lnTo>
                  <a:lnTo>
                    <a:pt x="223161" y="43732"/>
                  </a:lnTo>
                  <a:lnTo>
                    <a:pt x="187992" y="43732"/>
                  </a:lnTo>
                  <a:lnTo>
                    <a:pt x="186807" y="42888"/>
                  </a:lnTo>
                  <a:close/>
                </a:path>
                <a:path w="314959" h="264794">
                  <a:moveTo>
                    <a:pt x="185815" y="41821"/>
                  </a:moveTo>
                  <a:lnTo>
                    <a:pt x="186807" y="42888"/>
                  </a:lnTo>
                  <a:lnTo>
                    <a:pt x="187992" y="43732"/>
                  </a:lnTo>
                  <a:lnTo>
                    <a:pt x="185815" y="41821"/>
                  </a:lnTo>
                  <a:close/>
                </a:path>
                <a:path w="314959" h="264794">
                  <a:moveTo>
                    <a:pt x="221939" y="41821"/>
                  </a:moveTo>
                  <a:lnTo>
                    <a:pt x="185815" y="41821"/>
                  </a:lnTo>
                  <a:lnTo>
                    <a:pt x="187992" y="43732"/>
                  </a:lnTo>
                  <a:lnTo>
                    <a:pt x="223161" y="43732"/>
                  </a:lnTo>
                  <a:lnTo>
                    <a:pt x="221939" y="41821"/>
                  </a:lnTo>
                  <a:close/>
                </a:path>
                <a:path w="314959" h="264794">
                  <a:moveTo>
                    <a:pt x="180225" y="38199"/>
                  </a:moveTo>
                  <a:lnTo>
                    <a:pt x="186807" y="42888"/>
                  </a:lnTo>
                  <a:lnTo>
                    <a:pt x="185815" y="41821"/>
                  </a:lnTo>
                  <a:lnTo>
                    <a:pt x="221939" y="41821"/>
                  </a:lnTo>
                  <a:lnTo>
                    <a:pt x="219974" y="38746"/>
                  </a:lnTo>
                  <a:lnTo>
                    <a:pt x="181253" y="38746"/>
                  </a:lnTo>
                  <a:lnTo>
                    <a:pt x="180225" y="38199"/>
                  </a:lnTo>
                  <a:close/>
                </a:path>
                <a:path w="314959" h="264794">
                  <a:moveTo>
                    <a:pt x="179476" y="37665"/>
                  </a:moveTo>
                  <a:lnTo>
                    <a:pt x="180225" y="38199"/>
                  </a:lnTo>
                  <a:lnTo>
                    <a:pt x="181253" y="38746"/>
                  </a:lnTo>
                  <a:lnTo>
                    <a:pt x="179476" y="37665"/>
                  </a:lnTo>
                  <a:close/>
                </a:path>
                <a:path w="314959" h="264794">
                  <a:moveTo>
                    <a:pt x="219283" y="37665"/>
                  </a:moveTo>
                  <a:lnTo>
                    <a:pt x="179476" y="37665"/>
                  </a:lnTo>
                  <a:lnTo>
                    <a:pt x="181253" y="38746"/>
                  </a:lnTo>
                  <a:lnTo>
                    <a:pt x="219974" y="38746"/>
                  </a:lnTo>
                  <a:lnTo>
                    <a:pt x="219283" y="37665"/>
                  </a:lnTo>
                  <a:close/>
                </a:path>
                <a:path w="314959" h="264794">
                  <a:moveTo>
                    <a:pt x="156430" y="29834"/>
                  </a:moveTo>
                  <a:lnTo>
                    <a:pt x="165741" y="31854"/>
                  </a:lnTo>
                  <a:lnTo>
                    <a:pt x="173860" y="34810"/>
                  </a:lnTo>
                  <a:lnTo>
                    <a:pt x="180225" y="38199"/>
                  </a:lnTo>
                  <a:lnTo>
                    <a:pt x="179476" y="37665"/>
                  </a:lnTo>
                  <a:lnTo>
                    <a:pt x="219283" y="37665"/>
                  </a:lnTo>
                  <a:lnTo>
                    <a:pt x="215817" y="32242"/>
                  </a:lnTo>
                  <a:lnTo>
                    <a:pt x="215292" y="31563"/>
                  </a:lnTo>
                  <a:lnTo>
                    <a:pt x="213745" y="29899"/>
                  </a:lnTo>
                  <a:lnTo>
                    <a:pt x="157529" y="29899"/>
                  </a:lnTo>
                  <a:lnTo>
                    <a:pt x="156430" y="29834"/>
                  </a:lnTo>
                  <a:close/>
                </a:path>
                <a:path w="314959" h="264794">
                  <a:moveTo>
                    <a:pt x="155350" y="29599"/>
                  </a:moveTo>
                  <a:lnTo>
                    <a:pt x="156430" y="29834"/>
                  </a:lnTo>
                  <a:lnTo>
                    <a:pt x="157529" y="29899"/>
                  </a:lnTo>
                  <a:lnTo>
                    <a:pt x="155350" y="29599"/>
                  </a:lnTo>
                  <a:close/>
                </a:path>
                <a:path w="314959" h="264794">
                  <a:moveTo>
                    <a:pt x="213467" y="29599"/>
                  </a:moveTo>
                  <a:lnTo>
                    <a:pt x="155350" y="29599"/>
                  </a:lnTo>
                  <a:lnTo>
                    <a:pt x="157529" y="29899"/>
                  </a:lnTo>
                  <a:lnTo>
                    <a:pt x="213745" y="29899"/>
                  </a:lnTo>
                  <a:lnTo>
                    <a:pt x="213467" y="29599"/>
                  </a:lnTo>
                  <a:close/>
                </a:path>
                <a:path w="314959" h="264794">
                  <a:moveTo>
                    <a:pt x="212472" y="28529"/>
                  </a:moveTo>
                  <a:lnTo>
                    <a:pt x="137390" y="28529"/>
                  </a:lnTo>
                  <a:lnTo>
                    <a:pt x="136262" y="28632"/>
                  </a:lnTo>
                  <a:lnTo>
                    <a:pt x="156430" y="29834"/>
                  </a:lnTo>
                  <a:lnTo>
                    <a:pt x="155350" y="29599"/>
                  </a:lnTo>
                  <a:lnTo>
                    <a:pt x="213467" y="29599"/>
                  </a:lnTo>
                  <a:lnTo>
                    <a:pt x="212472" y="28529"/>
                  </a:lnTo>
                  <a:close/>
                </a:path>
                <a:path w="314959" h="264794">
                  <a:moveTo>
                    <a:pt x="137390" y="28529"/>
                  </a:moveTo>
                  <a:lnTo>
                    <a:pt x="135185" y="28568"/>
                  </a:lnTo>
                  <a:lnTo>
                    <a:pt x="136262" y="28632"/>
                  </a:lnTo>
                  <a:lnTo>
                    <a:pt x="137390" y="28529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563368" y="1600200"/>
              <a:ext cx="3941063" cy="49072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605013" y="1689644"/>
              <a:ext cx="3729990" cy="340995"/>
            </a:xfrm>
            <a:custGeom>
              <a:avLst/>
              <a:gdLst/>
              <a:ahLst/>
              <a:cxnLst/>
              <a:rect l="l" t="t" r="r" b="b"/>
              <a:pathLst>
                <a:path w="3729990" h="340994">
                  <a:moveTo>
                    <a:pt x="3647810" y="49568"/>
                  </a:moveTo>
                  <a:lnTo>
                    <a:pt x="0" y="312116"/>
                  </a:lnTo>
                  <a:lnTo>
                    <a:pt x="2052" y="340617"/>
                  </a:lnTo>
                  <a:lnTo>
                    <a:pt x="3649864" y="78070"/>
                  </a:lnTo>
                  <a:lnTo>
                    <a:pt x="3673267" y="62061"/>
                  </a:lnTo>
                  <a:lnTo>
                    <a:pt x="3647810" y="49568"/>
                  </a:lnTo>
                  <a:close/>
                </a:path>
                <a:path w="3729990" h="340994">
                  <a:moveTo>
                    <a:pt x="3704940" y="45774"/>
                  </a:moveTo>
                  <a:lnTo>
                    <a:pt x="3700527" y="45774"/>
                  </a:lnTo>
                  <a:lnTo>
                    <a:pt x="3702579" y="74275"/>
                  </a:lnTo>
                  <a:lnTo>
                    <a:pt x="3649864" y="78070"/>
                  </a:lnTo>
                  <a:lnTo>
                    <a:pt x="3605056" y="108719"/>
                  </a:lnTo>
                  <a:lnTo>
                    <a:pt x="3603388" y="117610"/>
                  </a:lnTo>
                  <a:lnTo>
                    <a:pt x="3612297" y="130636"/>
                  </a:lnTo>
                  <a:lnTo>
                    <a:pt x="3621189" y="132304"/>
                  </a:lnTo>
                  <a:lnTo>
                    <a:pt x="3729832" y="57990"/>
                  </a:lnTo>
                  <a:lnTo>
                    <a:pt x="3704940" y="45774"/>
                  </a:lnTo>
                  <a:close/>
                </a:path>
                <a:path w="3729990" h="340994">
                  <a:moveTo>
                    <a:pt x="3673267" y="62061"/>
                  </a:moveTo>
                  <a:lnTo>
                    <a:pt x="3649864" y="78070"/>
                  </a:lnTo>
                  <a:lnTo>
                    <a:pt x="3702579" y="74275"/>
                  </a:lnTo>
                  <a:lnTo>
                    <a:pt x="3702477" y="72852"/>
                  </a:lnTo>
                  <a:lnTo>
                    <a:pt x="3695255" y="72852"/>
                  </a:lnTo>
                  <a:lnTo>
                    <a:pt x="3673267" y="62061"/>
                  </a:lnTo>
                  <a:close/>
                </a:path>
                <a:path w="3729990" h="340994">
                  <a:moveTo>
                    <a:pt x="3693483" y="48233"/>
                  </a:moveTo>
                  <a:lnTo>
                    <a:pt x="3673267" y="62061"/>
                  </a:lnTo>
                  <a:lnTo>
                    <a:pt x="3695255" y="72852"/>
                  </a:lnTo>
                  <a:lnTo>
                    <a:pt x="3693483" y="48233"/>
                  </a:lnTo>
                  <a:close/>
                </a:path>
                <a:path w="3729990" h="340994">
                  <a:moveTo>
                    <a:pt x="3700704" y="48233"/>
                  </a:moveTo>
                  <a:lnTo>
                    <a:pt x="3693483" y="48233"/>
                  </a:lnTo>
                  <a:lnTo>
                    <a:pt x="3695255" y="72852"/>
                  </a:lnTo>
                  <a:lnTo>
                    <a:pt x="3702477" y="72852"/>
                  </a:lnTo>
                  <a:lnTo>
                    <a:pt x="3700704" y="48233"/>
                  </a:lnTo>
                  <a:close/>
                </a:path>
                <a:path w="3729990" h="340994">
                  <a:moveTo>
                    <a:pt x="3700527" y="45774"/>
                  </a:moveTo>
                  <a:lnTo>
                    <a:pt x="3647810" y="49568"/>
                  </a:lnTo>
                  <a:lnTo>
                    <a:pt x="3673267" y="62061"/>
                  </a:lnTo>
                  <a:lnTo>
                    <a:pt x="3693483" y="48233"/>
                  </a:lnTo>
                  <a:lnTo>
                    <a:pt x="3700704" y="48233"/>
                  </a:lnTo>
                  <a:lnTo>
                    <a:pt x="3700527" y="45774"/>
                  </a:lnTo>
                  <a:close/>
                </a:path>
                <a:path w="3729990" h="340994">
                  <a:moveTo>
                    <a:pt x="3611666" y="0"/>
                  </a:moveTo>
                  <a:lnTo>
                    <a:pt x="3603106" y="2924"/>
                  </a:lnTo>
                  <a:lnTo>
                    <a:pt x="3596153" y="17091"/>
                  </a:lnTo>
                  <a:lnTo>
                    <a:pt x="3599077" y="25652"/>
                  </a:lnTo>
                  <a:lnTo>
                    <a:pt x="3647810" y="49568"/>
                  </a:lnTo>
                  <a:lnTo>
                    <a:pt x="3700527" y="45774"/>
                  </a:lnTo>
                  <a:lnTo>
                    <a:pt x="3704940" y="45774"/>
                  </a:lnTo>
                  <a:lnTo>
                    <a:pt x="3611666" y="0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11936" y="2346960"/>
              <a:ext cx="1423415" cy="79552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054905" y="2367848"/>
              <a:ext cx="1212850" cy="663575"/>
            </a:xfrm>
            <a:custGeom>
              <a:avLst/>
              <a:gdLst/>
              <a:ahLst/>
              <a:cxnLst/>
              <a:rect l="l" t="t" r="r" b="b"/>
              <a:pathLst>
                <a:path w="1212850" h="663575">
                  <a:moveTo>
                    <a:pt x="1187300" y="574401"/>
                  </a:moveTo>
                  <a:lnTo>
                    <a:pt x="1182604" y="574401"/>
                  </a:lnTo>
                  <a:lnTo>
                    <a:pt x="1185530" y="602827"/>
                  </a:lnTo>
                  <a:lnTo>
                    <a:pt x="1133756" y="607844"/>
                  </a:lnTo>
                  <a:lnTo>
                    <a:pt x="1089267" y="640528"/>
                  </a:lnTo>
                  <a:lnTo>
                    <a:pt x="1087899" y="649470"/>
                  </a:lnTo>
                  <a:lnTo>
                    <a:pt x="1097242" y="662188"/>
                  </a:lnTo>
                  <a:lnTo>
                    <a:pt x="1106184" y="663557"/>
                  </a:lnTo>
                  <a:lnTo>
                    <a:pt x="1212265" y="585627"/>
                  </a:lnTo>
                  <a:lnTo>
                    <a:pt x="1187300" y="574401"/>
                  </a:lnTo>
                  <a:close/>
                </a:path>
                <a:path w="1212850" h="663575">
                  <a:moveTo>
                    <a:pt x="28166" y="0"/>
                  </a:moveTo>
                  <a:lnTo>
                    <a:pt x="0" y="4813"/>
                  </a:lnTo>
                  <a:lnTo>
                    <a:pt x="15022" y="92717"/>
                  </a:lnTo>
                  <a:lnTo>
                    <a:pt x="31987" y="179345"/>
                  </a:lnTo>
                  <a:lnTo>
                    <a:pt x="41834" y="221858"/>
                  </a:lnTo>
                  <a:lnTo>
                    <a:pt x="52865" y="263329"/>
                  </a:lnTo>
                  <a:lnTo>
                    <a:pt x="65353" y="303692"/>
                  </a:lnTo>
                  <a:lnTo>
                    <a:pt x="79550" y="342747"/>
                  </a:lnTo>
                  <a:lnTo>
                    <a:pt x="95712" y="380297"/>
                  </a:lnTo>
                  <a:lnTo>
                    <a:pt x="114096" y="416134"/>
                  </a:lnTo>
                  <a:lnTo>
                    <a:pt x="134965" y="450044"/>
                  </a:lnTo>
                  <a:lnTo>
                    <a:pt x="158578" y="481803"/>
                  </a:lnTo>
                  <a:lnTo>
                    <a:pt x="185188" y="511168"/>
                  </a:lnTo>
                  <a:lnTo>
                    <a:pt x="215034" y="537886"/>
                  </a:lnTo>
                  <a:lnTo>
                    <a:pt x="248330" y="561701"/>
                  </a:lnTo>
                  <a:lnTo>
                    <a:pt x="285270" y="582357"/>
                  </a:lnTo>
                  <a:lnTo>
                    <a:pt x="330980" y="599635"/>
                  </a:lnTo>
                  <a:lnTo>
                    <a:pt x="386207" y="612453"/>
                  </a:lnTo>
                  <a:lnTo>
                    <a:pt x="449465" y="621595"/>
                  </a:lnTo>
                  <a:lnTo>
                    <a:pt x="519152" y="627592"/>
                  </a:lnTo>
                  <a:lnTo>
                    <a:pt x="593572" y="630878"/>
                  </a:lnTo>
                  <a:lnTo>
                    <a:pt x="670876" y="631863"/>
                  </a:lnTo>
                  <a:lnTo>
                    <a:pt x="749503" y="630937"/>
                  </a:lnTo>
                  <a:lnTo>
                    <a:pt x="827539" y="628486"/>
                  </a:lnTo>
                  <a:lnTo>
                    <a:pt x="903184" y="624892"/>
                  </a:lnTo>
                  <a:lnTo>
                    <a:pt x="1008258" y="618194"/>
                  </a:lnTo>
                  <a:lnTo>
                    <a:pt x="1123047" y="608835"/>
                  </a:lnTo>
                  <a:lnTo>
                    <a:pt x="1139957" y="603289"/>
                  </a:lnTo>
                  <a:lnTo>
                    <a:pt x="671238" y="603289"/>
                  </a:lnTo>
                  <a:lnTo>
                    <a:pt x="594579" y="602321"/>
                  </a:lnTo>
                  <a:lnTo>
                    <a:pt x="521260" y="599094"/>
                  </a:lnTo>
                  <a:lnTo>
                    <a:pt x="453071" y="593248"/>
                  </a:lnTo>
                  <a:lnTo>
                    <a:pt x="391950" y="584461"/>
                  </a:lnTo>
                  <a:lnTo>
                    <a:pt x="339932" y="572499"/>
                  </a:lnTo>
                  <a:lnTo>
                    <a:pt x="299164" y="557386"/>
                  </a:lnTo>
                  <a:lnTo>
                    <a:pt x="264904" y="538424"/>
                  </a:lnTo>
                  <a:lnTo>
                    <a:pt x="206330" y="491944"/>
                  </a:lnTo>
                  <a:lnTo>
                    <a:pt x="159284" y="435042"/>
                  </a:lnTo>
                  <a:lnTo>
                    <a:pt x="121952" y="368984"/>
                  </a:lnTo>
                  <a:lnTo>
                    <a:pt x="106402" y="332974"/>
                  </a:lnTo>
                  <a:lnTo>
                    <a:pt x="92649" y="295238"/>
                  </a:lnTo>
                  <a:lnTo>
                    <a:pt x="80478" y="255979"/>
                  </a:lnTo>
                  <a:lnTo>
                    <a:pt x="69670" y="215405"/>
                  </a:lnTo>
                  <a:lnTo>
                    <a:pt x="60029" y="173852"/>
                  </a:lnTo>
                  <a:lnTo>
                    <a:pt x="43188" y="87904"/>
                  </a:lnTo>
                  <a:lnTo>
                    <a:pt x="28166" y="0"/>
                  </a:lnTo>
                  <a:close/>
                </a:path>
                <a:path w="1212850" h="663575">
                  <a:moveTo>
                    <a:pt x="1155869" y="591600"/>
                  </a:moveTo>
                  <a:lnTo>
                    <a:pt x="1133756" y="607844"/>
                  </a:lnTo>
                  <a:lnTo>
                    <a:pt x="1185530" y="602827"/>
                  </a:lnTo>
                  <a:lnTo>
                    <a:pt x="1185408" y="601644"/>
                  </a:lnTo>
                  <a:lnTo>
                    <a:pt x="1178207" y="601644"/>
                  </a:lnTo>
                  <a:lnTo>
                    <a:pt x="1155869" y="591600"/>
                  </a:lnTo>
                  <a:close/>
                </a:path>
                <a:path w="1212850" h="663575">
                  <a:moveTo>
                    <a:pt x="1129127" y="579575"/>
                  </a:moveTo>
                  <a:lnTo>
                    <a:pt x="1006270" y="589687"/>
                  </a:lnTo>
                  <a:lnTo>
                    <a:pt x="901827" y="596348"/>
                  </a:lnTo>
                  <a:lnTo>
                    <a:pt x="826641" y="599925"/>
                  </a:lnTo>
                  <a:lnTo>
                    <a:pt x="749166" y="602364"/>
                  </a:lnTo>
                  <a:lnTo>
                    <a:pt x="671238" y="603289"/>
                  </a:lnTo>
                  <a:lnTo>
                    <a:pt x="1139957" y="603289"/>
                  </a:lnTo>
                  <a:lnTo>
                    <a:pt x="1155869" y="591600"/>
                  </a:lnTo>
                  <a:lnTo>
                    <a:pt x="1129127" y="579575"/>
                  </a:lnTo>
                  <a:close/>
                </a:path>
                <a:path w="1212850" h="663575">
                  <a:moveTo>
                    <a:pt x="1175608" y="577099"/>
                  </a:moveTo>
                  <a:lnTo>
                    <a:pt x="1155869" y="591600"/>
                  </a:lnTo>
                  <a:lnTo>
                    <a:pt x="1178207" y="601644"/>
                  </a:lnTo>
                  <a:lnTo>
                    <a:pt x="1175608" y="577099"/>
                  </a:lnTo>
                  <a:close/>
                </a:path>
                <a:path w="1212850" h="663575">
                  <a:moveTo>
                    <a:pt x="1182882" y="577099"/>
                  </a:moveTo>
                  <a:lnTo>
                    <a:pt x="1175608" y="577099"/>
                  </a:lnTo>
                  <a:lnTo>
                    <a:pt x="1178207" y="601644"/>
                  </a:lnTo>
                  <a:lnTo>
                    <a:pt x="1185408" y="601644"/>
                  </a:lnTo>
                  <a:lnTo>
                    <a:pt x="1182882" y="577099"/>
                  </a:lnTo>
                  <a:close/>
                </a:path>
                <a:path w="1212850" h="663575">
                  <a:moveTo>
                    <a:pt x="1182604" y="574401"/>
                  </a:moveTo>
                  <a:lnTo>
                    <a:pt x="1129127" y="579575"/>
                  </a:lnTo>
                  <a:lnTo>
                    <a:pt x="1155869" y="591600"/>
                  </a:lnTo>
                  <a:lnTo>
                    <a:pt x="1175608" y="577099"/>
                  </a:lnTo>
                  <a:lnTo>
                    <a:pt x="1182882" y="577099"/>
                  </a:lnTo>
                  <a:lnTo>
                    <a:pt x="1182604" y="574401"/>
                  </a:lnTo>
                  <a:close/>
                </a:path>
                <a:path w="1212850" h="663575">
                  <a:moveTo>
                    <a:pt x="1092214" y="531647"/>
                  </a:moveTo>
                  <a:lnTo>
                    <a:pt x="1083757" y="534857"/>
                  </a:lnTo>
                  <a:lnTo>
                    <a:pt x="1077285" y="549252"/>
                  </a:lnTo>
                  <a:lnTo>
                    <a:pt x="1080496" y="557709"/>
                  </a:lnTo>
                  <a:lnTo>
                    <a:pt x="1129127" y="579575"/>
                  </a:lnTo>
                  <a:lnTo>
                    <a:pt x="1182604" y="574401"/>
                  </a:lnTo>
                  <a:lnTo>
                    <a:pt x="1187300" y="574401"/>
                  </a:lnTo>
                  <a:lnTo>
                    <a:pt x="1092214" y="53164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26336" y="2154936"/>
              <a:ext cx="1773936" cy="771144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966937" y="2176062"/>
              <a:ext cx="1584325" cy="562610"/>
            </a:xfrm>
            <a:custGeom>
              <a:avLst/>
              <a:gdLst/>
              <a:ahLst/>
              <a:cxnLst/>
              <a:rect l="l" t="t" r="r" b="b"/>
              <a:pathLst>
                <a:path w="1584325" h="562610">
                  <a:moveTo>
                    <a:pt x="1478045" y="458494"/>
                  </a:moveTo>
                  <a:lnTo>
                    <a:pt x="1469061" y="459553"/>
                  </a:lnTo>
                  <a:lnTo>
                    <a:pt x="1459284" y="471942"/>
                  </a:lnTo>
                  <a:lnTo>
                    <a:pt x="1460343" y="480926"/>
                  </a:lnTo>
                  <a:lnTo>
                    <a:pt x="1563672" y="562466"/>
                  </a:lnTo>
                  <a:lnTo>
                    <a:pt x="1566920" y="541463"/>
                  </a:lnTo>
                  <a:lnTo>
                    <a:pt x="1540061" y="541463"/>
                  </a:lnTo>
                  <a:lnTo>
                    <a:pt x="1539226" y="539407"/>
                  </a:lnTo>
                  <a:lnTo>
                    <a:pt x="1534394" y="527855"/>
                  </a:lnTo>
                  <a:lnTo>
                    <a:pt x="1528711" y="514650"/>
                  </a:lnTo>
                  <a:lnTo>
                    <a:pt x="1522185" y="499935"/>
                  </a:lnTo>
                  <a:lnTo>
                    <a:pt x="1517451" y="489591"/>
                  </a:lnTo>
                  <a:lnTo>
                    <a:pt x="1478045" y="458494"/>
                  </a:lnTo>
                  <a:close/>
                </a:path>
                <a:path w="1584325" h="562610">
                  <a:moveTo>
                    <a:pt x="1517451" y="489591"/>
                  </a:moveTo>
                  <a:lnTo>
                    <a:pt x="1534394" y="527855"/>
                  </a:lnTo>
                  <a:lnTo>
                    <a:pt x="1540061" y="541463"/>
                  </a:lnTo>
                  <a:lnTo>
                    <a:pt x="1558661" y="533895"/>
                  </a:lnTo>
                  <a:lnTo>
                    <a:pt x="1539176" y="533895"/>
                  </a:lnTo>
                  <a:lnTo>
                    <a:pt x="1542919" y="509690"/>
                  </a:lnTo>
                  <a:lnTo>
                    <a:pt x="1517451" y="489591"/>
                  </a:lnTo>
                  <a:close/>
                </a:path>
                <a:path w="1584325" h="562610">
                  <a:moveTo>
                    <a:pt x="1562849" y="422675"/>
                  </a:moveTo>
                  <a:lnTo>
                    <a:pt x="1555550" y="428017"/>
                  </a:lnTo>
                  <a:lnTo>
                    <a:pt x="1546747" y="484939"/>
                  </a:lnTo>
                  <a:lnTo>
                    <a:pt x="1548168" y="488043"/>
                  </a:lnTo>
                  <a:lnTo>
                    <a:pt x="1554831" y="503063"/>
                  </a:lnTo>
                  <a:lnTo>
                    <a:pt x="1560642" y="516557"/>
                  </a:lnTo>
                  <a:lnTo>
                    <a:pt x="1565587" y="528379"/>
                  </a:lnTo>
                  <a:lnTo>
                    <a:pt x="1566529" y="530693"/>
                  </a:lnTo>
                  <a:lnTo>
                    <a:pt x="1540061" y="541463"/>
                  </a:lnTo>
                  <a:lnTo>
                    <a:pt x="1566920" y="541463"/>
                  </a:lnTo>
                  <a:lnTo>
                    <a:pt x="1583790" y="432385"/>
                  </a:lnTo>
                  <a:lnTo>
                    <a:pt x="1578446" y="425086"/>
                  </a:lnTo>
                  <a:lnTo>
                    <a:pt x="1562849" y="422675"/>
                  </a:lnTo>
                  <a:close/>
                </a:path>
                <a:path w="1584325" h="562610">
                  <a:moveTo>
                    <a:pt x="1542919" y="509690"/>
                  </a:moveTo>
                  <a:lnTo>
                    <a:pt x="1539176" y="533895"/>
                  </a:lnTo>
                  <a:lnTo>
                    <a:pt x="1562146" y="524863"/>
                  </a:lnTo>
                  <a:lnTo>
                    <a:pt x="1542919" y="509690"/>
                  </a:lnTo>
                  <a:close/>
                </a:path>
                <a:path w="1584325" h="562610">
                  <a:moveTo>
                    <a:pt x="1546747" y="484939"/>
                  </a:moveTo>
                  <a:lnTo>
                    <a:pt x="1542919" y="509690"/>
                  </a:lnTo>
                  <a:lnTo>
                    <a:pt x="1562146" y="524863"/>
                  </a:lnTo>
                  <a:lnTo>
                    <a:pt x="1539176" y="533895"/>
                  </a:lnTo>
                  <a:lnTo>
                    <a:pt x="1558661" y="533895"/>
                  </a:lnTo>
                  <a:lnTo>
                    <a:pt x="1566529" y="530693"/>
                  </a:lnTo>
                  <a:lnTo>
                    <a:pt x="1565587" y="528379"/>
                  </a:lnTo>
                  <a:lnTo>
                    <a:pt x="1560642" y="516557"/>
                  </a:lnTo>
                  <a:lnTo>
                    <a:pt x="1554831" y="503063"/>
                  </a:lnTo>
                  <a:lnTo>
                    <a:pt x="1548168" y="488043"/>
                  </a:lnTo>
                  <a:lnTo>
                    <a:pt x="1546747" y="484939"/>
                  </a:lnTo>
                  <a:close/>
                </a:path>
                <a:path w="1584325" h="562610">
                  <a:moveTo>
                    <a:pt x="1109013" y="28567"/>
                  </a:moveTo>
                  <a:lnTo>
                    <a:pt x="787369" y="28567"/>
                  </a:lnTo>
                  <a:lnTo>
                    <a:pt x="855214" y="28935"/>
                  </a:lnTo>
                  <a:lnTo>
                    <a:pt x="920045" y="31478"/>
                  </a:lnTo>
                  <a:lnTo>
                    <a:pt x="981579" y="36382"/>
                  </a:lnTo>
                  <a:lnTo>
                    <a:pt x="1039533" y="43836"/>
                  </a:lnTo>
                  <a:lnTo>
                    <a:pt x="1093617" y="54015"/>
                  </a:lnTo>
                  <a:lnTo>
                    <a:pt x="1143542" y="67089"/>
                  </a:lnTo>
                  <a:lnTo>
                    <a:pt x="1188967" y="85110"/>
                  </a:lnTo>
                  <a:lnTo>
                    <a:pt x="1232270" y="110032"/>
                  </a:lnTo>
                  <a:lnTo>
                    <a:pt x="1273379" y="140860"/>
                  </a:lnTo>
                  <a:lnTo>
                    <a:pt x="1312143" y="176528"/>
                  </a:lnTo>
                  <a:lnTo>
                    <a:pt x="1348590" y="216127"/>
                  </a:lnTo>
                  <a:lnTo>
                    <a:pt x="1382177" y="258098"/>
                  </a:lnTo>
                  <a:lnTo>
                    <a:pt x="1413013" y="301519"/>
                  </a:lnTo>
                  <a:lnTo>
                    <a:pt x="1440982" y="345238"/>
                  </a:lnTo>
                  <a:lnTo>
                    <a:pt x="1465982" y="388100"/>
                  </a:lnTo>
                  <a:lnTo>
                    <a:pt x="1487915" y="428953"/>
                  </a:lnTo>
                  <a:lnTo>
                    <a:pt x="1506691" y="466643"/>
                  </a:lnTo>
                  <a:lnTo>
                    <a:pt x="1517451" y="489591"/>
                  </a:lnTo>
                  <a:lnTo>
                    <a:pt x="1542919" y="509690"/>
                  </a:lnTo>
                  <a:lnTo>
                    <a:pt x="1540658" y="471638"/>
                  </a:lnTo>
                  <a:lnTo>
                    <a:pt x="1513089" y="415432"/>
                  </a:lnTo>
                  <a:lnTo>
                    <a:pt x="1490662" y="373698"/>
                  </a:lnTo>
                  <a:lnTo>
                    <a:pt x="1465049" y="329831"/>
                  </a:lnTo>
                  <a:lnTo>
                    <a:pt x="1436303" y="284963"/>
                  </a:lnTo>
                  <a:lnTo>
                    <a:pt x="1404477" y="240230"/>
                  </a:lnTo>
                  <a:lnTo>
                    <a:pt x="1369606" y="196764"/>
                  </a:lnTo>
                  <a:lnTo>
                    <a:pt x="1331951" y="155933"/>
                  </a:lnTo>
                  <a:lnTo>
                    <a:pt x="1291122" y="118461"/>
                  </a:lnTo>
                  <a:lnTo>
                    <a:pt x="1247301" y="85730"/>
                  </a:lnTo>
                  <a:lnTo>
                    <a:pt x="1200486" y="58959"/>
                  </a:lnTo>
                  <a:lnTo>
                    <a:pt x="1150762" y="39441"/>
                  </a:lnTo>
                  <a:lnTo>
                    <a:pt x="1109013" y="28567"/>
                  </a:lnTo>
                  <a:close/>
                </a:path>
                <a:path w="1584325" h="562610">
                  <a:moveTo>
                    <a:pt x="786715" y="0"/>
                  </a:moveTo>
                  <a:lnTo>
                    <a:pt x="715459" y="1635"/>
                  </a:lnTo>
                  <a:lnTo>
                    <a:pt x="641859" y="5066"/>
                  </a:lnTo>
                  <a:lnTo>
                    <a:pt x="566171" y="10088"/>
                  </a:lnTo>
                  <a:lnTo>
                    <a:pt x="488657" y="16502"/>
                  </a:lnTo>
                  <a:lnTo>
                    <a:pt x="409580" y="24108"/>
                  </a:lnTo>
                  <a:lnTo>
                    <a:pt x="329159" y="32711"/>
                  </a:lnTo>
                  <a:lnTo>
                    <a:pt x="0" y="73032"/>
                  </a:lnTo>
                  <a:lnTo>
                    <a:pt x="3586" y="101381"/>
                  </a:lnTo>
                  <a:lnTo>
                    <a:pt x="332520" y="61088"/>
                  </a:lnTo>
                  <a:lnTo>
                    <a:pt x="412619" y="52522"/>
                  </a:lnTo>
                  <a:lnTo>
                    <a:pt x="491393" y="44946"/>
                  </a:lnTo>
                  <a:lnTo>
                    <a:pt x="568526" y="38566"/>
                  </a:lnTo>
                  <a:lnTo>
                    <a:pt x="643750" y="33578"/>
                  </a:lnTo>
                  <a:lnTo>
                    <a:pt x="716789" y="30180"/>
                  </a:lnTo>
                  <a:lnTo>
                    <a:pt x="787369" y="28567"/>
                  </a:lnTo>
                  <a:lnTo>
                    <a:pt x="1109013" y="28567"/>
                  </a:lnTo>
                  <a:lnTo>
                    <a:pt x="1098890" y="25930"/>
                  </a:lnTo>
                  <a:lnTo>
                    <a:pt x="1043170" y="15493"/>
                  </a:lnTo>
                  <a:lnTo>
                    <a:pt x="983844" y="7898"/>
                  </a:lnTo>
                  <a:lnTo>
                    <a:pt x="921160" y="2924"/>
                  </a:lnTo>
                  <a:lnTo>
                    <a:pt x="855366" y="361"/>
                  </a:lnTo>
                  <a:lnTo>
                    <a:pt x="786715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74719" y="3624072"/>
              <a:ext cx="1091184" cy="78333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515772" y="3644272"/>
              <a:ext cx="882015" cy="656590"/>
            </a:xfrm>
            <a:custGeom>
              <a:avLst/>
              <a:gdLst/>
              <a:ahLst/>
              <a:cxnLst/>
              <a:rect l="l" t="t" r="r" b="b"/>
              <a:pathLst>
                <a:path w="882014" h="656589">
                  <a:moveTo>
                    <a:pt x="856635" y="564710"/>
                  </a:moveTo>
                  <a:lnTo>
                    <a:pt x="851603" y="564710"/>
                  </a:lnTo>
                  <a:lnTo>
                    <a:pt x="855436" y="593027"/>
                  </a:lnTo>
                  <a:lnTo>
                    <a:pt x="804375" y="599508"/>
                  </a:lnTo>
                  <a:lnTo>
                    <a:pt x="760615" y="634103"/>
                  </a:lnTo>
                  <a:lnTo>
                    <a:pt x="759564" y="643087"/>
                  </a:lnTo>
                  <a:lnTo>
                    <a:pt x="769352" y="655468"/>
                  </a:lnTo>
                  <a:lnTo>
                    <a:pt x="778336" y="656518"/>
                  </a:lnTo>
                  <a:lnTo>
                    <a:pt x="881594" y="574888"/>
                  </a:lnTo>
                  <a:lnTo>
                    <a:pt x="856635" y="564710"/>
                  </a:lnTo>
                  <a:close/>
                </a:path>
                <a:path w="882014" h="656589">
                  <a:moveTo>
                    <a:pt x="28350" y="0"/>
                  </a:moveTo>
                  <a:lnTo>
                    <a:pt x="0" y="3568"/>
                  </a:lnTo>
                  <a:lnTo>
                    <a:pt x="10875" y="89949"/>
                  </a:lnTo>
                  <a:lnTo>
                    <a:pt x="23145" y="174995"/>
                  </a:lnTo>
                  <a:lnTo>
                    <a:pt x="30256" y="216664"/>
                  </a:lnTo>
                  <a:lnTo>
                    <a:pt x="38225" y="257319"/>
                  </a:lnTo>
                  <a:lnTo>
                    <a:pt x="47241" y="296868"/>
                  </a:lnTo>
                  <a:lnTo>
                    <a:pt x="57489" y="335121"/>
                  </a:lnTo>
                  <a:lnTo>
                    <a:pt x="69150" y="371887"/>
                  </a:lnTo>
                  <a:lnTo>
                    <a:pt x="97481" y="440198"/>
                  </a:lnTo>
                  <a:lnTo>
                    <a:pt x="133826" y="500228"/>
                  </a:lnTo>
                  <a:lnTo>
                    <a:pt x="179823" y="550214"/>
                  </a:lnTo>
                  <a:lnTo>
                    <a:pt x="223009" y="580227"/>
                  </a:lnTo>
                  <a:lnTo>
                    <a:pt x="260634" y="595330"/>
                  </a:lnTo>
                  <a:lnTo>
                    <a:pt x="304393" y="606252"/>
                  </a:lnTo>
                  <a:lnTo>
                    <a:pt x="353202" y="613727"/>
                  </a:lnTo>
                  <a:lnTo>
                    <a:pt x="433195" y="619587"/>
                  </a:lnTo>
                  <a:lnTo>
                    <a:pt x="489534" y="620570"/>
                  </a:lnTo>
                  <a:lnTo>
                    <a:pt x="546676" y="619660"/>
                  </a:lnTo>
                  <a:lnTo>
                    <a:pt x="603346" y="617246"/>
                  </a:lnTo>
                  <a:lnTo>
                    <a:pt x="658252" y="613707"/>
                  </a:lnTo>
                  <a:lnTo>
                    <a:pt x="710095" y="609420"/>
                  </a:lnTo>
                  <a:lnTo>
                    <a:pt x="757623" y="604757"/>
                  </a:lnTo>
                  <a:lnTo>
                    <a:pt x="804375" y="599508"/>
                  </a:lnTo>
                  <a:lnTo>
                    <a:pt x="813873" y="591999"/>
                  </a:lnTo>
                  <a:lnTo>
                    <a:pt x="490025" y="591999"/>
                  </a:lnTo>
                  <a:lnTo>
                    <a:pt x="434903" y="591064"/>
                  </a:lnTo>
                  <a:lnTo>
                    <a:pt x="382000" y="587908"/>
                  </a:lnTo>
                  <a:lnTo>
                    <a:pt x="333099" y="582227"/>
                  </a:lnTo>
                  <a:lnTo>
                    <a:pt x="289478" y="573733"/>
                  </a:lnTo>
                  <a:lnTo>
                    <a:pt x="252666" y="562282"/>
                  </a:lnTo>
                  <a:lnTo>
                    <a:pt x="199682" y="529668"/>
                  </a:lnTo>
                  <a:lnTo>
                    <a:pt x="157566" y="484324"/>
                  </a:lnTo>
                  <a:lnTo>
                    <a:pt x="123494" y="428376"/>
                  </a:lnTo>
                  <a:lnTo>
                    <a:pt x="96384" y="363237"/>
                  </a:lnTo>
                  <a:lnTo>
                    <a:pt x="75101" y="290512"/>
                  </a:lnTo>
                  <a:lnTo>
                    <a:pt x="66266" y="251820"/>
                  </a:lnTo>
                  <a:lnTo>
                    <a:pt x="58423" y="211853"/>
                  </a:lnTo>
                  <a:lnTo>
                    <a:pt x="51427" y="170915"/>
                  </a:lnTo>
                  <a:lnTo>
                    <a:pt x="39225" y="86379"/>
                  </a:lnTo>
                  <a:lnTo>
                    <a:pt x="28350" y="0"/>
                  </a:lnTo>
                  <a:close/>
                </a:path>
                <a:path w="882014" h="656589">
                  <a:moveTo>
                    <a:pt x="825445" y="582850"/>
                  </a:moveTo>
                  <a:lnTo>
                    <a:pt x="804375" y="599508"/>
                  </a:lnTo>
                  <a:lnTo>
                    <a:pt x="855436" y="593027"/>
                  </a:lnTo>
                  <a:lnTo>
                    <a:pt x="855310" y="592099"/>
                  </a:lnTo>
                  <a:lnTo>
                    <a:pt x="848125" y="592099"/>
                  </a:lnTo>
                  <a:lnTo>
                    <a:pt x="825445" y="582850"/>
                  </a:lnTo>
                  <a:close/>
                </a:path>
                <a:path w="882014" h="656589">
                  <a:moveTo>
                    <a:pt x="844659" y="567660"/>
                  </a:moveTo>
                  <a:lnTo>
                    <a:pt x="825445" y="582850"/>
                  </a:lnTo>
                  <a:lnTo>
                    <a:pt x="848125" y="592099"/>
                  </a:lnTo>
                  <a:lnTo>
                    <a:pt x="844659" y="567660"/>
                  </a:lnTo>
                  <a:close/>
                </a:path>
                <a:path w="882014" h="656589">
                  <a:moveTo>
                    <a:pt x="852002" y="567660"/>
                  </a:moveTo>
                  <a:lnTo>
                    <a:pt x="844659" y="567660"/>
                  </a:lnTo>
                  <a:lnTo>
                    <a:pt x="848125" y="592099"/>
                  </a:lnTo>
                  <a:lnTo>
                    <a:pt x="855310" y="592099"/>
                  </a:lnTo>
                  <a:lnTo>
                    <a:pt x="852002" y="567660"/>
                  </a:lnTo>
                  <a:close/>
                </a:path>
                <a:path w="882014" h="656589">
                  <a:moveTo>
                    <a:pt x="797687" y="571531"/>
                  </a:moveTo>
                  <a:lnTo>
                    <a:pt x="754730" y="576329"/>
                  </a:lnTo>
                  <a:lnTo>
                    <a:pt x="707739" y="580942"/>
                  </a:lnTo>
                  <a:lnTo>
                    <a:pt x="656412" y="585191"/>
                  </a:lnTo>
                  <a:lnTo>
                    <a:pt x="602127" y="588697"/>
                  </a:lnTo>
                  <a:lnTo>
                    <a:pt x="546218" y="591089"/>
                  </a:lnTo>
                  <a:lnTo>
                    <a:pt x="490025" y="591999"/>
                  </a:lnTo>
                  <a:lnTo>
                    <a:pt x="813873" y="591999"/>
                  </a:lnTo>
                  <a:lnTo>
                    <a:pt x="825445" y="582850"/>
                  </a:lnTo>
                  <a:lnTo>
                    <a:pt x="797687" y="571531"/>
                  </a:lnTo>
                  <a:close/>
                </a:path>
                <a:path w="882014" h="656589">
                  <a:moveTo>
                    <a:pt x="851603" y="564710"/>
                  </a:moveTo>
                  <a:lnTo>
                    <a:pt x="844913" y="565616"/>
                  </a:lnTo>
                  <a:lnTo>
                    <a:pt x="797687" y="571531"/>
                  </a:lnTo>
                  <a:lnTo>
                    <a:pt x="825445" y="582850"/>
                  </a:lnTo>
                  <a:lnTo>
                    <a:pt x="844659" y="567660"/>
                  </a:lnTo>
                  <a:lnTo>
                    <a:pt x="852002" y="567660"/>
                  </a:lnTo>
                  <a:lnTo>
                    <a:pt x="851603" y="564710"/>
                  </a:lnTo>
                  <a:close/>
                </a:path>
                <a:path w="882014" h="656589">
                  <a:moveTo>
                    <a:pt x="759711" y="525186"/>
                  </a:moveTo>
                  <a:lnTo>
                    <a:pt x="751372" y="528694"/>
                  </a:lnTo>
                  <a:lnTo>
                    <a:pt x="745413" y="543307"/>
                  </a:lnTo>
                  <a:lnTo>
                    <a:pt x="748921" y="551646"/>
                  </a:lnTo>
                  <a:lnTo>
                    <a:pt x="797687" y="571531"/>
                  </a:lnTo>
                  <a:lnTo>
                    <a:pt x="844913" y="565616"/>
                  </a:lnTo>
                  <a:lnTo>
                    <a:pt x="851603" y="564710"/>
                  </a:lnTo>
                  <a:lnTo>
                    <a:pt x="856635" y="564710"/>
                  </a:lnTo>
                  <a:lnTo>
                    <a:pt x="759711" y="52518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773167" y="2197608"/>
              <a:ext cx="1731264" cy="1097280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4816149" y="2346358"/>
              <a:ext cx="1518920" cy="886460"/>
            </a:xfrm>
            <a:custGeom>
              <a:avLst/>
              <a:gdLst/>
              <a:ahLst/>
              <a:cxnLst/>
              <a:rect l="l" t="t" r="r" b="b"/>
              <a:pathLst>
                <a:path w="1518920" h="886460">
                  <a:moveTo>
                    <a:pt x="1441229" y="28795"/>
                  </a:moveTo>
                  <a:lnTo>
                    <a:pt x="0" y="861669"/>
                  </a:lnTo>
                  <a:lnTo>
                    <a:pt x="14296" y="886410"/>
                  </a:lnTo>
                  <a:lnTo>
                    <a:pt x="1455527" y="53536"/>
                  </a:lnTo>
                  <a:lnTo>
                    <a:pt x="1469585" y="28911"/>
                  </a:lnTo>
                  <a:lnTo>
                    <a:pt x="1441229" y="28795"/>
                  </a:lnTo>
                  <a:close/>
                </a:path>
                <a:path w="1518920" h="886460">
                  <a:moveTo>
                    <a:pt x="1517651" y="2350"/>
                  </a:moveTo>
                  <a:lnTo>
                    <a:pt x="1486990" y="2350"/>
                  </a:lnTo>
                  <a:lnTo>
                    <a:pt x="1501288" y="27091"/>
                  </a:lnTo>
                  <a:lnTo>
                    <a:pt x="1455527" y="53536"/>
                  </a:lnTo>
                  <a:lnTo>
                    <a:pt x="1428614" y="100681"/>
                  </a:lnTo>
                  <a:lnTo>
                    <a:pt x="1430997" y="109407"/>
                  </a:lnTo>
                  <a:lnTo>
                    <a:pt x="1444703" y="117232"/>
                  </a:lnTo>
                  <a:lnTo>
                    <a:pt x="1453429" y="114848"/>
                  </a:lnTo>
                  <a:lnTo>
                    <a:pt x="1517651" y="2350"/>
                  </a:lnTo>
                  <a:close/>
                </a:path>
                <a:path w="1518920" h="886460">
                  <a:moveTo>
                    <a:pt x="1490047" y="7640"/>
                  </a:moveTo>
                  <a:lnTo>
                    <a:pt x="1481728" y="7640"/>
                  </a:lnTo>
                  <a:lnTo>
                    <a:pt x="1494078" y="29010"/>
                  </a:lnTo>
                  <a:lnTo>
                    <a:pt x="1469528" y="29010"/>
                  </a:lnTo>
                  <a:lnTo>
                    <a:pt x="1455527" y="53536"/>
                  </a:lnTo>
                  <a:lnTo>
                    <a:pt x="1497967" y="29010"/>
                  </a:lnTo>
                  <a:lnTo>
                    <a:pt x="1494078" y="29010"/>
                  </a:lnTo>
                  <a:lnTo>
                    <a:pt x="1498140" y="28911"/>
                  </a:lnTo>
                  <a:lnTo>
                    <a:pt x="1501288" y="27091"/>
                  </a:lnTo>
                  <a:lnTo>
                    <a:pt x="1490047" y="7640"/>
                  </a:lnTo>
                  <a:close/>
                </a:path>
                <a:path w="1518920" h="886460">
                  <a:moveTo>
                    <a:pt x="1481728" y="7640"/>
                  </a:moveTo>
                  <a:lnTo>
                    <a:pt x="1469585" y="28911"/>
                  </a:lnTo>
                  <a:lnTo>
                    <a:pt x="1494078" y="29010"/>
                  </a:lnTo>
                  <a:lnTo>
                    <a:pt x="1481728" y="7640"/>
                  </a:lnTo>
                  <a:close/>
                </a:path>
                <a:path w="1518920" h="886460">
                  <a:moveTo>
                    <a:pt x="1486990" y="2350"/>
                  </a:moveTo>
                  <a:lnTo>
                    <a:pt x="1441229" y="28795"/>
                  </a:lnTo>
                  <a:lnTo>
                    <a:pt x="1469585" y="28911"/>
                  </a:lnTo>
                  <a:lnTo>
                    <a:pt x="1481728" y="7640"/>
                  </a:lnTo>
                  <a:lnTo>
                    <a:pt x="1490047" y="7640"/>
                  </a:lnTo>
                  <a:lnTo>
                    <a:pt x="1486990" y="2350"/>
                  </a:lnTo>
                  <a:close/>
                </a:path>
                <a:path w="1518920" h="886460">
                  <a:moveTo>
                    <a:pt x="1387060" y="0"/>
                  </a:moveTo>
                  <a:lnTo>
                    <a:pt x="1380638" y="6370"/>
                  </a:lnTo>
                  <a:lnTo>
                    <a:pt x="1380573" y="22151"/>
                  </a:lnTo>
                  <a:lnTo>
                    <a:pt x="1386944" y="28575"/>
                  </a:lnTo>
                  <a:lnTo>
                    <a:pt x="1441229" y="28795"/>
                  </a:lnTo>
                  <a:lnTo>
                    <a:pt x="1486990" y="2350"/>
                  </a:lnTo>
                  <a:lnTo>
                    <a:pt x="1517651" y="2350"/>
                  </a:lnTo>
                  <a:lnTo>
                    <a:pt x="1518687" y="535"/>
                  </a:lnTo>
                  <a:lnTo>
                    <a:pt x="1387060" y="0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2752343" y="3480816"/>
              <a:ext cx="1783080" cy="1697736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2920876" y="3630512"/>
              <a:ext cx="1572260" cy="1487805"/>
            </a:xfrm>
            <a:custGeom>
              <a:avLst/>
              <a:gdLst/>
              <a:ahLst/>
              <a:cxnLst/>
              <a:rect l="l" t="t" r="r" b="b"/>
              <a:pathLst>
                <a:path w="1572260" h="1487804">
                  <a:moveTo>
                    <a:pt x="32810" y="46256"/>
                  </a:moveTo>
                  <a:lnTo>
                    <a:pt x="35734" y="79080"/>
                  </a:lnTo>
                  <a:lnTo>
                    <a:pt x="40692" y="86906"/>
                  </a:lnTo>
                  <a:lnTo>
                    <a:pt x="61428" y="120813"/>
                  </a:lnTo>
                  <a:lnTo>
                    <a:pt x="83630" y="158079"/>
                  </a:lnTo>
                  <a:lnTo>
                    <a:pt x="107198" y="198415"/>
                  </a:lnTo>
                  <a:lnTo>
                    <a:pt x="132030" y="241533"/>
                  </a:lnTo>
                  <a:lnTo>
                    <a:pt x="158028" y="287150"/>
                  </a:lnTo>
                  <a:lnTo>
                    <a:pt x="333090" y="597504"/>
                  </a:lnTo>
                  <a:lnTo>
                    <a:pt x="396398" y="708157"/>
                  </a:lnTo>
                  <a:lnTo>
                    <a:pt x="460881" y="818625"/>
                  </a:lnTo>
                  <a:lnTo>
                    <a:pt x="493345" y="873122"/>
                  </a:lnTo>
                  <a:lnTo>
                    <a:pt x="525825" y="926744"/>
                  </a:lnTo>
                  <a:lnTo>
                    <a:pt x="558225" y="979213"/>
                  </a:lnTo>
                  <a:lnTo>
                    <a:pt x="590456" y="1030251"/>
                  </a:lnTo>
                  <a:lnTo>
                    <a:pt x="622421" y="1079580"/>
                  </a:lnTo>
                  <a:lnTo>
                    <a:pt x="654030" y="1126923"/>
                  </a:lnTo>
                  <a:lnTo>
                    <a:pt x="685194" y="1172005"/>
                  </a:lnTo>
                  <a:lnTo>
                    <a:pt x="715825" y="1214553"/>
                  </a:lnTo>
                  <a:lnTo>
                    <a:pt x="745839" y="1254295"/>
                  </a:lnTo>
                  <a:lnTo>
                    <a:pt x="775158" y="1290962"/>
                  </a:lnTo>
                  <a:lnTo>
                    <a:pt x="803713" y="1324289"/>
                  </a:lnTo>
                  <a:lnTo>
                    <a:pt x="831451" y="1354015"/>
                  </a:lnTo>
                  <a:lnTo>
                    <a:pt x="884140" y="1401442"/>
                  </a:lnTo>
                  <a:lnTo>
                    <a:pt x="933740" y="1435260"/>
                  </a:lnTo>
                  <a:lnTo>
                    <a:pt x="982421" y="1460296"/>
                  </a:lnTo>
                  <a:lnTo>
                    <a:pt x="1030220" y="1477025"/>
                  </a:lnTo>
                  <a:lnTo>
                    <a:pt x="1077103" y="1485930"/>
                  </a:lnTo>
                  <a:lnTo>
                    <a:pt x="1100178" y="1487618"/>
                  </a:lnTo>
                  <a:lnTo>
                    <a:pt x="1122992" y="1487559"/>
                  </a:lnTo>
                  <a:lnTo>
                    <a:pt x="1167810" y="1482533"/>
                  </a:lnTo>
                  <a:lnTo>
                    <a:pt x="1211541" y="1471523"/>
                  </a:lnTo>
                  <a:lnTo>
                    <a:pt x="1244909" y="1459064"/>
                  </a:lnTo>
                  <a:lnTo>
                    <a:pt x="1120861" y="1459064"/>
                  </a:lnTo>
                  <a:lnTo>
                    <a:pt x="1100154" y="1459043"/>
                  </a:lnTo>
                  <a:lnTo>
                    <a:pt x="1058080" y="1454174"/>
                  </a:lnTo>
                  <a:lnTo>
                    <a:pt x="1014915" y="1442383"/>
                  </a:lnTo>
                  <a:lnTo>
                    <a:pt x="970434" y="1423027"/>
                  </a:lnTo>
                  <a:lnTo>
                    <a:pt x="924477" y="1395418"/>
                  </a:lnTo>
                  <a:lnTo>
                    <a:pt x="876692" y="1357976"/>
                  </a:lnTo>
                  <a:lnTo>
                    <a:pt x="824616" y="1304805"/>
                  </a:lnTo>
                  <a:lnTo>
                    <a:pt x="796862" y="1272376"/>
                  </a:lnTo>
                  <a:lnTo>
                    <a:pt x="768160" y="1236454"/>
                  </a:lnTo>
                  <a:lnTo>
                    <a:pt x="738630" y="1197334"/>
                  </a:lnTo>
                  <a:lnTo>
                    <a:pt x="708386" y="1155312"/>
                  </a:lnTo>
                  <a:lnTo>
                    <a:pt x="677537" y="1110675"/>
                  </a:lnTo>
                  <a:lnTo>
                    <a:pt x="646187" y="1063713"/>
                  </a:lnTo>
                  <a:lnTo>
                    <a:pt x="614437" y="1014712"/>
                  </a:lnTo>
                  <a:lnTo>
                    <a:pt x="582387" y="963956"/>
                  </a:lnTo>
                  <a:lnTo>
                    <a:pt x="550138" y="911730"/>
                  </a:lnTo>
                  <a:lnTo>
                    <a:pt x="517786" y="858318"/>
                  </a:lnTo>
                  <a:lnTo>
                    <a:pt x="485430" y="804001"/>
                  </a:lnTo>
                  <a:lnTo>
                    <a:pt x="421077" y="693752"/>
                  </a:lnTo>
                  <a:lnTo>
                    <a:pt x="357893" y="583314"/>
                  </a:lnTo>
                  <a:lnTo>
                    <a:pt x="182897" y="273077"/>
                  </a:lnTo>
                  <a:lnTo>
                    <a:pt x="156856" y="227384"/>
                  </a:lnTo>
                  <a:lnTo>
                    <a:pt x="131960" y="184155"/>
                  </a:lnTo>
                  <a:lnTo>
                    <a:pt x="108303" y="143664"/>
                  </a:lnTo>
                  <a:lnTo>
                    <a:pt x="85976" y="106188"/>
                  </a:lnTo>
                  <a:lnTo>
                    <a:pt x="65070" y="71998"/>
                  </a:lnTo>
                  <a:lnTo>
                    <a:pt x="55198" y="56409"/>
                  </a:lnTo>
                  <a:lnTo>
                    <a:pt x="32810" y="46256"/>
                  </a:lnTo>
                  <a:close/>
                </a:path>
                <a:path w="1572260" h="1487804">
                  <a:moveTo>
                    <a:pt x="1552031" y="1187836"/>
                  </a:moveTo>
                  <a:lnTo>
                    <a:pt x="1513668" y="1224432"/>
                  </a:lnTo>
                  <a:lnTo>
                    <a:pt x="1475317" y="1260360"/>
                  </a:lnTo>
                  <a:lnTo>
                    <a:pt x="1436903" y="1295040"/>
                  </a:lnTo>
                  <a:lnTo>
                    <a:pt x="1398356" y="1327892"/>
                  </a:lnTo>
                  <a:lnTo>
                    <a:pt x="1359613" y="1358338"/>
                  </a:lnTo>
                  <a:lnTo>
                    <a:pt x="1320624" y="1385801"/>
                  </a:lnTo>
                  <a:lnTo>
                    <a:pt x="1281341" y="1409712"/>
                  </a:lnTo>
                  <a:lnTo>
                    <a:pt x="1242020" y="1429374"/>
                  </a:lnTo>
                  <a:lnTo>
                    <a:pt x="1202103" y="1444551"/>
                  </a:lnTo>
                  <a:lnTo>
                    <a:pt x="1161755" y="1454607"/>
                  </a:lnTo>
                  <a:lnTo>
                    <a:pt x="1120861" y="1459064"/>
                  </a:lnTo>
                  <a:lnTo>
                    <a:pt x="1244909" y="1459064"/>
                  </a:lnTo>
                  <a:lnTo>
                    <a:pt x="1296215" y="1434111"/>
                  </a:lnTo>
                  <a:lnTo>
                    <a:pt x="1337089" y="1409156"/>
                  </a:lnTo>
                  <a:lnTo>
                    <a:pt x="1377275" y="1380802"/>
                  </a:lnTo>
                  <a:lnTo>
                    <a:pt x="1416893" y="1349639"/>
                  </a:lnTo>
                  <a:lnTo>
                    <a:pt x="1456052" y="1316249"/>
                  </a:lnTo>
                  <a:lnTo>
                    <a:pt x="1494853" y="1281214"/>
                  </a:lnTo>
                  <a:lnTo>
                    <a:pt x="1533391" y="1245108"/>
                  </a:lnTo>
                  <a:lnTo>
                    <a:pt x="1571754" y="1208512"/>
                  </a:lnTo>
                  <a:lnTo>
                    <a:pt x="1552031" y="1187836"/>
                  </a:lnTo>
                  <a:close/>
                </a:path>
                <a:path w="1572260" h="1487804">
                  <a:moveTo>
                    <a:pt x="0" y="0"/>
                  </a:moveTo>
                  <a:lnTo>
                    <a:pt x="11682" y="131108"/>
                  </a:lnTo>
                  <a:lnTo>
                    <a:pt x="18622" y="136912"/>
                  </a:lnTo>
                  <a:lnTo>
                    <a:pt x="34342" y="135511"/>
                  </a:lnTo>
                  <a:lnTo>
                    <a:pt x="40144" y="128572"/>
                  </a:lnTo>
                  <a:lnTo>
                    <a:pt x="35734" y="79080"/>
                  </a:lnTo>
                  <a:lnTo>
                    <a:pt x="21529" y="56653"/>
                  </a:lnTo>
                  <a:lnTo>
                    <a:pt x="4504" y="31034"/>
                  </a:lnTo>
                  <a:lnTo>
                    <a:pt x="28305" y="15220"/>
                  </a:lnTo>
                  <a:lnTo>
                    <a:pt x="33562" y="15220"/>
                  </a:lnTo>
                  <a:lnTo>
                    <a:pt x="0" y="0"/>
                  </a:lnTo>
                  <a:close/>
                </a:path>
                <a:path w="1572260" h="1487804">
                  <a:moveTo>
                    <a:pt x="33562" y="15220"/>
                  </a:moveTo>
                  <a:lnTo>
                    <a:pt x="28305" y="15220"/>
                  </a:lnTo>
                  <a:lnTo>
                    <a:pt x="45670" y="41363"/>
                  </a:lnTo>
                  <a:lnTo>
                    <a:pt x="55198" y="56409"/>
                  </a:lnTo>
                  <a:lnTo>
                    <a:pt x="108073" y="80388"/>
                  </a:lnTo>
                  <a:lnTo>
                    <a:pt x="116541" y="77205"/>
                  </a:lnTo>
                  <a:lnTo>
                    <a:pt x="123059" y="62833"/>
                  </a:lnTo>
                  <a:lnTo>
                    <a:pt x="119875" y="54364"/>
                  </a:lnTo>
                  <a:lnTo>
                    <a:pt x="33562" y="15220"/>
                  </a:lnTo>
                  <a:close/>
                </a:path>
                <a:path w="1572260" h="1487804">
                  <a:moveTo>
                    <a:pt x="28305" y="15220"/>
                  </a:moveTo>
                  <a:lnTo>
                    <a:pt x="4504" y="31034"/>
                  </a:lnTo>
                  <a:lnTo>
                    <a:pt x="21529" y="56653"/>
                  </a:lnTo>
                  <a:lnTo>
                    <a:pt x="35734" y="79080"/>
                  </a:lnTo>
                  <a:lnTo>
                    <a:pt x="32810" y="46256"/>
                  </a:lnTo>
                  <a:lnTo>
                    <a:pt x="10504" y="36140"/>
                  </a:lnTo>
                  <a:lnTo>
                    <a:pt x="30636" y="21859"/>
                  </a:lnTo>
                  <a:lnTo>
                    <a:pt x="32715" y="21859"/>
                  </a:lnTo>
                  <a:lnTo>
                    <a:pt x="28305" y="15220"/>
                  </a:lnTo>
                  <a:close/>
                </a:path>
                <a:path w="1572260" h="1487804">
                  <a:moveTo>
                    <a:pt x="32715" y="21859"/>
                  </a:moveTo>
                  <a:lnTo>
                    <a:pt x="30636" y="21859"/>
                  </a:lnTo>
                  <a:lnTo>
                    <a:pt x="32810" y="46256"/>
                  </a:lnTo>
                  <a:lnTo>
                    <a:pt x="55198" y="56409"/>
                  </a:lnTo>
                  <a:lnTo>
                    <a:pt x="45670" y="41363"/>
                  </a:lnTo>
                  <a:lnTo>
                    <a:pt x="32715" y="21859"/>
                  </a:lnTo>
                  <a:close/>
                </a:path>
                <a:path w="1572260" h="1487804">
                  <a:moveTo>
                    <a:pt x="30636" y="21859"/>
                  </a:moveTo>
                  <a:lnTo>
                    <a:pt x="10504" y="36140"/>
                  </a:lnTo>
                  <a:lnTo>
                    <a:pt x="32810" y="46256"/>
                  </a:lnTo>
                  <a:lnTo>
                    <a:pt x="30636" y="2185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79119" y="2279904"/>
              <a:ext cx="1783080" cy="1764792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748838" y="2428778"/>
              <a:ext cx="1572260" cy="1555115"/>
            </a:xfrm>
            <a:custGeom>
              <a:avLst/>
              <a:gdLst/>
              <a:ahLst/>
              <a:cxnLst/>
              <a:rect l="l" t="t" r="r" b="b"/>
              <a:pathLst>
                <a:path w="1572260" h="1555114">
                  <a:moveTo>
                    <a:pt x="31875" y="46905"/>
                  </a:moveTo>
                  <a:lnTo>
                    <a:pt x="34136" y="79718"/>
                  </a:lnTo>
                  <a:lnTo>
                    <a:pt x="40547" y="90302"/>
                  </a:lnTo>
                  <a:lnTo>
                    <a:pt x="61287" y="125769"/>
                  </a:lnTo>
                  <a:lnTo>
                    <a:pt x="83493" y="164748"/>
                  </a:lnTo>
                  <a:lnTo>
                    <a:pt x="107063" y="206936"/>
                  </a:lnTo>
                  <a:lnTo>
                    <a:pt x="131897" y="252032"/>
                  </a:lnTo>
                  <a:lnTo>
                    <a:pt x="157897" y="299741"/>
                  </a:lnTo>
                  <a:lnTo>
                    <a:pt x="332957" y="624305"/>
                  </a:lnTo>
                  <a:lnTo>
                    <a:pt x="396261" y="740020"/>
                  </a:lnTo>
                  <a:lnTo>
                    <a:pt x="460741" y="855540"/>
                  </a:lnTo>
                  <a:lnTo>
                    <a:pt x="493201" y="912528"/>
                  </a:lnTo>
                  <a:lnTo>
                    <a:pt x="525678" y="968601"/>
                  </a:lnTo>
                  <a:lnTo>
                    <a:pt x="558075" y="1023466"/>
                  </a:lnTo>
                  <a:lnTo>
                    <a:pt x="590300" y="1076834"/>
                  </a:lnTo>
                  <a:lnTo>
                    <a:pt x="622260" y="1128414"/>
                  </a:lnTo>
                  <a:lnTo>
                    <a:pt x="653863" y="1177916"/>
                  </a:lnTo>
                  <a:lnTo>
                    <a:pt x="685020" y="1225052"/>
                  </a:lnTo>
                  <a:lnTo>
                    <a:pt x="715642" y="1269536"/>
                  </a:lnTo>
                  <a:lnTo>
                    <a:pt x="745647" y="1311085"/>
                  </a:lnTo>
                  <a:lnTo>
                    <a:pt x="774955" y="1349418"/>
                  </a:lnTo>
                  <a:lnTo>
                    <a:pt x="803498" y="1384256"/>
                  </a:lnTo>
                  <a:lnTo>
                    <a:pt x="831222" y="1415331"/>
                  </a:lnTo>
                  <a:lnTo>
                    <a:pt x="870981" y="1454091"/>
                  </a:lnTo>
                  <a:lnTo>
                    <a:pt x="908814" y="1483776"/>
                  </a:lnTo>
                  <a:lnTo>
                    <a:pt x="957965" y="1514500"/>
                  </a:lnTo>
                  <a:lnTo>
                    <a:pt x="1006254" y="1536297"/>
                  </a:lnTo>
                  <a:lnTo>
                    <a:pt x="1053683" y="1549654"/>
                  </a:lnTo>
                  <a:lnTo>
                    <a:pt x="1100177" y="1555093"/>
                  </a:lnTo>
                  <a:lnTo>
                    <a:pt x="1123039" y="1555031"/>
                  </a:lnTo>
                  <a:lnTo>
                    <a:pt x="1167941" y="1549761"/>
                  </a:lnTo>
                  <a:lnTo>
                    <a:pt x="1211732" y="1538230"/>
                  </a:lnTo>
                  <a:lnTo>
                    <a:pt x="1242000" y="1526542"/>
                  </a:lnTo>
                  <a:lnTo>
                    <a:pt x="1120812" y="1526542"/>
                  </a:lnTo>
                  <a:lnTo>
                    <a:pt x="1100152" y="1526518"/>
                  </a:lnTo>
                  <a:lnTo>
                    <a:pt x="1058175" y="1521433"/>
                  </a:lnTo>
                  <a:lnTo>
                    <a:pt x="1015090" y="1509123"/>
                  </a:lnTo>
                  <a:lnTo>
                    <a:pt x="970659" y="1488899"/>
                  </a:lnTo>
                  <a:lnTo>
                    <a:pt x="924721" y="1460037"/>
                  </a:lnTo>
                  <a:lnTo>
                    <a:pt x="889359" y="1432210"/>
                  </a:lnTo>
                  <a:lnTo>
                    <a:pt x="851507" y="1395204"/>
                  </a:lnTo>
                  <a:lnTo>
                    <a:pt x="824829" y="1365243"/>
                  </a:lnTo>
                  <a:lnTo>
                    <a:pt x="797064" y="1331315"/>
                  </a:lnTo>
                  <a:lnTo>
                    <a:pt x="768350" y="1293733"/>
                  </a:lnTo>
                  <a:lnTo>
                    <a:pt x="738811" y="1252810"/>
                  </a:lnTo>
                  <a:lnTo>
                    <a:pt x="708558" y="1208850"/>
                  </a:lnTo>
                  <a:lnTo>
                    <a:pt x="677702" y="1162160"/>
                  </a:lnTo>
                  <a:lnTo>
                    <a:pt x="646346" y="1113038"/>
                  </a:lnTo>
                  <a:lnTo>
                    <a:pt x="614591" y="1061783"/>
                  </a:lnTo>
                  <a:lnTo>
                    <a:pt x="582536" y="1008696"/>
                  </a:lnTo>
                  <a:lnTo>
                    <a:pt x="550283" y="954070"/>
                  </a:lnTo>
                  <a:lnTo>
                    <a:pt x="517929" y="898206"/>
                  </a:lnTo>
                  <a:lnTo>
                    <a:pt x="485570" y="841396"/>
                  </a:lnTo>
                  <a:lnTo>
                    <a:pt x="421212" y="726093"/>
                  </a:lnTo>
                  <a:lnTo>
                    <a:pt x="358026" y="610590"/>
                  </a:lnTo>
                  <a:lnTo>
                    <a:pt x="183028" y="286142"/>
                  </a:lnTo>
                  <a:lnTo>
                    <a:pt x="156988" y="238358"/>
                  </a:lnTo>
                  <a:lnTo>
                    <a:pt x="132094" y="193151"/>
                  </a:lnTo>
                  <a:lnTo>
                    <a:pt x="108439" y="150811"/>
                  </a:lnTo>
                  <a:lnTo>
                    <a:pt x="86116" y="111625"/>
                  </a:lnTo>
                  <a:lnTo>
                    <a:pt x="65214" y="75877"/>
                  </a:lnTo>
                  <a:lnTo>
                    <a:pt x="54103" y="57528"/>
                  </a:lnTo>
                  <a:lnTo>
                    <a:pt x="31875" y="46905"/>
                  </a:lnTo>
                  <a:close/>
                </a:path>
                <a:path w="1572260" h="1555114">
                  <a:moveTo>
                    <a:pt x="1551801" y="1242933"/>
                  </a:moveTo>
                  <a:lnTo>
                    <a:pt x="1513438" y="1281205"/>
                  </a:lnTo>
                  <a:lnTo>
                    <a:pt x="1475086" y="1318780"/>
                  </a:lnTo>
                  <a:lnTo>
                    <a:pt x="1436668" y="1355053"/>
                  </a:lnTo>
                  <a:lnTo>
                    <a:pt x="1398116" y="1389414"/>
                  </a:lnTo>
                  <a:lnTo>
                    <a:pt x="1359370" y="1421258"/>
                  </a:lnTo>
                  <a:lnTo>
                    <a:pt x="1320377" y="1449980"/>
                  </a:lnTo>
                  <a:lnTo>
                    <a:pt x="1281096" y="1474985"/>
                  </a:lnTo>
                  <a:lnTo>
                    <a:pt x="1241793" y="1495538"/>
                  </a:lnTo>
                  <a:lnTo>
                    <a:pt x="1201911" y="1511395"/>
                  </a:lnTo>
                  <a:lnTo>
                    <a:pt x="1161622" y="1521894"/>
                  </a:lnTo>
                  <a:lnTo>
                    <a:pt x="1120812" y="1526542"/>
                  </a:lnTo>
                  <a:lnTo>
                    <a:pt x="1242000" y="1526542"/>
                  </a:lnTo>
                  <a:lnTo>
                    <a:pt x="1296458" y="1499080"/>
                  </a:lnTo>
                  <a:lnTo>
                    <a:pt x="1337334" y="1472980"/>
                  </a:lnTo>
                  <a:lnTo>
                    <a:pt x="1377518" y="1443329"/>
                  </a:lnTo>
                  <a:lnTo>
                    <a:pt x="1417131" y="1410743"/>
                  </a:lnTo>
                  <a:lnTo>
                    <a:pt x="1456286" y="1375829"/>
                  </a:lnTo>
                  <a:lnTo>
                    <a:pt x="1495083" y="1339192"/>
                  </a:lnTo>
                  <a:lnTo>
                    <a:pt x="1533620" y="1301435"/>
                  </a:lnTo>
                  <a:lnTo>
                    <a:pt x="1571983" y="1263163"/>
                  </a:lnTo>
                  <a:lnTo>
                    <a:pt x="1551801" y="1242933"/>
                  </a:lnTo>
                  <a:close/>
                </a:path>
                <a:path w="1572260" h="1555114">
                  <a:moveTo>
                    <a:pt x="0" y="0"/>
                  </a:moveTo>
                  <a:lnTo>
                    <a:pt x="9049" y="131315"/>
                  </a:lnTo>
                  <a:lnTo>
                    <a:pt x="15871" y="137257"/>
                  </a:lnTo>
                  <a:lnTo>
                    <a:pt x="31615" y="136173"/>
                  </a:lnTo>
                  <a:lnTo>
                    <a:pt x="37557" y="129350"/>
                  </a:lnTo>
                  <a:lnTo>
                    <a:pt x="34136" y="79718"/>
                  </a:lnTo>
                  <a:lnTo>
                    <a:pt x="21377" y="58652"/>
                  </a:lnTo>
                  <a:lnTo>
                    <a:pt x="3893" y="31136"/>
                  </a:lnTo>
                  <a:lnTo>
                    <a:pt x="27826" y="15528"/>
                  </a:lnTo>
                  <a:lnTo>
                    <a:pt x="32490" y="15528"/>
                  </a:lnTo>
                  <a:lnTo>
                    <a:pt x="0" y="0"/>
                  </a:lnTo>
                  <a:close/>
                </a:path>
                <a:path w="1572260" h="1555114">
                  <a:moveTo>
                    <a:pt x="32490" y="15528"/>
                  </a:moveTo>
                  <a:lnTo>
                    <a:pt x="27826" y="15528"/>
                  </a:lnTo>
                  <a:lnTo>
                    <a:pt x="45820" y="43849"/>
                  </a:lnTo>
                  <a:lnTo>
                    <a:pt x="54103" y="57528"/>
                  </a:lnTo>
                  <a:lnTo>
                    <a:pt x="106438" y="82541"/>
                  </a:lnTo>
                  <a:lnTo>
                    <a:pt x="114968" y="79528"/>
                  </a:lnTo>
                  <a:lnTo>
                    <a:pt x="121774" y="65289"/>
                  </a:lnTo>
                  <a:lnTo>
                    <a:pt x="118761" y="56760"/>
                  </a:lnTo>
                  <a:lnTo>
                    <a:pt x="32490" y="15528"/>
                  </a:lnTo>
                  <a:close/>
                </a:path>
                <a:path w="1572260" h="1555114">
                  <a:moveTo>
                    <a:pt x="27826" y="15528"/>
                  </a:moveTo>
                  <a:lnTo>
                    <a:pt x="3893" y="31136"/>
                  </a:lnTo>
                  <a:lnTo>
                    <a:pt x="21377" y="58652"/>
                  </a:lnTo>
                  <a:lnTo>
                    <a:pt x="34136" y="79718"/>
                  </a:lnTo>
                  <a:lnTo>
                    <a:pt x="31875" y="46905"/>
                  </a:lnTo>
                  <a:lnTo>
                    <a:pt x="9776" y="36343"/>
                  </a:lnTo>
                  <a:lnTo>
                    <a:pt x="30191" y="22470"/>
                  </a:lnTo>
                  <a:lnTo>
                    <a:pt x="32236" y="22470"/>
                  </a:lnTo>
                  <a:lnTo>
                    <a:pt x="27826" y="15528"/>
                  </a:lnTo>
                  <a:close/>
                </a:path>
                <a:path w="1572260" h="1555114">
                  <a:moveTo>
                    <a:pt x="32236" y="22470"/>
                  </a:moveTo>
                  <a:lnTo>
                    <a:pt x="30191" y="22470"/>
                  </a:lnTo>
                  <a:lnTo>
                    <a:pt x="31875" y="46905"/>
                  </a:lnTo>
                  <a:lnTo>
                    <a:pt x="54103" y="57528"/>
                  </a:lnTo>
                  <a:lnTo>
                    <a:pt x="45820" y="43849"/>
                  </a:lnTo>
                  <a:lnTo>
                    <a:pt x="32236" y="22470"/>
                  </a:lnTo>
                  <a:close/>
                </a:path>
                <a:path w="1572260" h="1555114">
                  <a:moveTo>
                    <a:pt x="30191" y="22470"/>
                  </a:moveTo>
                  <a:lnTo>
                    <a:pt x="9776" y="36343"/>
                  </a:lnTo>
                  <a:lnTo>
                    <a:pt x="31875" y="46905"/>
                  </a:lnTo>
                  <a:lnTo>
                    <a:pt x="30191" y="2247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602223" y="4821935"/>
              <a:ext cx="1094231" cy="783335"/>
            </a:xfrm>
            <a:prstGeom prst="rect">
              <a:avLst/>
            </a:prstGeom>
          </p:spPr>
        </p:pic>
        <p:sp>
          <p:nvSpPr>
            <p:cNvPr id="37" name="object 37"/>
            <p:cNvSpPr/>
            <p:nvPr/>
          </p:nvSpPr>
          <p:spPr>
            <a:xfrm>
              <a:off x="5644654" y="4842700"/>
              <a:ext cx="882015" cy="656590"/>
            </a:xfrm>
            <a:custGeom>
              <a:avLst/>
              <a:gdLst/>
              <a:ahLst/>
              <a:cxnLst/>
              <a:rect l="l" t="t" r="r" b="b"/>
              <a:pathLst>
                <a:path w="882015" h="656589">
                  <a:moveTo>
                    <a:pt x="856635" y="564710"/>
                  </a:moveTo>
                  <a:lnTo>
                    <a:pt x="851603" y="564710"/>
                  </a:lnTo>
                  <a:lnTo>
                    <a:pt x="855436" y="593027"/>
                  </a:lnTo>
                  <a:lnTo>
                    <a:pt x="804376" y="599508"/>
                  </a:lnTo>
                  <a:lnTo>
                    <a:pt x="760615" y="634103"/>
                  </a:lnTo>
                  <a:lnTo>
                    <a:pt x="759564" y="643088"/>
                  </a:lnTo>
                  <a:lnTo>
                    <a:pt x="769352" y="655468"/>
                  </a:lnTo>
                  <a:lnTo>
                    <a:pt x="778337" y="656518"/>
                  </a:lnTo>
                  <a:lnTo>
                    <a:pt x="881594" y="574888"/>
                  </a:lnTo>
                  <a:lnTo>
                    <a:pt x="856635" y="564710"/>
                  </a:lnTo>
                  <a:close/>
                </a:path>
                <a:path w="882015" h="656589">
                  <a:moveTo>
                    <a:pt x="28350" y="0"/>
                  </a:moveTo>
                  <a:lnTo>
                    <a:pt x="0" y="3568"/>
                  </a:lnTo>
                  <a:lnTo>
                    <a:pt x="10875" y="89949"/>
                  </a:lnTo>
                  <a:lnTo>
                    <a:pt x="23145" y="174995"/>
                  </a:lnTo>
                  <a:lnTo>
                    <a:pt x="30257" y="216664"/>
                  </a:lnTo>
                  <a:lnTo>
                    <a:pt x="38225" y="257319"/>
                  </a:lnTo>
                  <a:lnTo>
                    <a:pt x="47242" y="296868"/>
                  </a:lnTo>
                  <a:lnTo>
                    <a:pt x="57489" y="335121"/>
                  </a:lnTo>
                  <a:lnTo>
                    <a:pt x="69150" y="371887"/>
                  </a:lnTo>
                  <a:lnTo>
                    <a:pt x="97481" y="440198"/>
                  </a:lnTo>
                  <a:lnTo>
                    <a:pt x="133826" y="500228"/>
                  </a:lnTo>
                  <a:lnTo>
                    <a:pt x="179824" y="550214"/>
                  </a:lnTo>
                  <a:lnTo>
                    <a:pt x="223009" y="580228"/>
                  </a:lnTo>
                  <a:lnTo>
                    <a:pt x="260634" y="595330"/>
                  </a:lnTo>
                  <a:lnTo>
                    <a:pt x="304393" y="606252"/>
                  </a:lnTo>
                  <a:lnTo>
                    <a:pt x="353202" y="613728"/>
                  </a:lnTo>
                  <a:lnTo>
                    <a:pt x="433197" y="619587"/>
                  </a:lnTo>
                  <a:lnTo>
                    <a:pt x="489534" y="620570"/>
                  </a:lnTo>
                  <a:lnTo>
                    <a:pt x="546676" y="619660"/>
                  </a:lnTo>
                  <a:lnTo>
                    <a:pt x="603346" y="617246"/>
                  </a:lnTo>
                  <a:lnTo>
                    <a:pt x="658252" y="613707"/>
                  </a:lnTo>
                  <a:lnTo>
                    <a:pt x="710095" y="609420"/>
                  </a:lnTo>
                  <a:lnTo>
                    <a:pt x="757623" y="604757"/>
                  </a:lnTo>
                  <a:lnTo>
                    <a:pt x="804376" y="599508"/>
                  </a:lnTo>
                  <a:lnTo>
                    <a:pt x="813874" y="591999"/>
                  </a:lnTo>
                  <a:lnTo>
                    <a:pt x="490025" y="591999"/>
                  </a:lnTo>
                  <a:lnTo>
                    <a:pt x="434903" y="591064"/>
                  </a:lnTo>
                  <a:lnTo>
                    <a:pt x="382002" y="587908"/>
                  </a:lnTo>
                  <a:lnTo>
                    <a:pt x="333099" y="582227"/>
                  </a:lnTo>
                  <a:lnTo>
                    <a:pt x="289478" y="573733"/>
                  </a:lnTo>
                  <a:lnTo>
                    <a:pt x="252666" y="562282"/>
                  </a:lnTo>
                  <a:lnTo>
                    <a:pt x="199683" y="529668"/>
                  </a:lnTo>
                  <a:lnTo>
                    <a:pt x="157566" y="484324"/>
                  </a:lnTo>
                  <a:lnTo>
                    <a:pt x="123496" y="428376"/>
                  </a:lnTo>
                  <a:lnTo>
                    <a:pt x="96384" y="363237"/>
                  </a:lnTo>
                  <a:lnTo>
                    <a:pt x="75101" y="290512"/>
                  </a:lnTo>
                  <a:lnTo>
                    <a:pt x="66266" y="251820"/>
                  </a:lnTo>
                  <a:lnTo>
                    <a:pt x="58423" y="211853"/>
                  </a:lnTo>
                  <a:lnTo>
                    <a:pt x="51427" y="170915"/>
                  </a:lnTo>
                  <a:lnTo>
                    <a:pt x="39225" y="86379"/>
                  </a:lnTo>
                  <a:lnTo>
                    <a:pt x="28350" y="0"/>
                  </a:lnTo>
                  <a:close/>
                </a:path>
                <a:path w="882015" h="656589">
                  <a:moveTo>
                    <a:pt x="825445" y="582851"/>
                  </a:moveTo>
                  <a:lnTo>
                    <a:pt x="804376" y="599508"/>
                  </a:lnTo>
                  <a:lnTo>
                    <a:pt x="855436" y="593027"/>
                  </a:lnTo>
                  <a:lnTo>
                    <a:pt x="855310" y="592099"/>
                  </a:lnTo>
                  <a:lnTo>
                    <a:pt x="848125" y="592099"/>
                  </a:lnTo>
                  <a:lnTo>
                    <a:pt x="825445" y="582851"/>
                  </a:lnTo>
                  <a:close/>
                </a:path>
                <a:path w="882015" h="656589">
                  <a:moveTo>
                    <a:pt x="844659" y="567662"/>
                  </a:moveTo>
                  <a:lnTo>
                    <a:pt x="825445" y="582851"/>
                  </a:lnTo>
                  <a:lnTo>
                    <a:pt x="848125" y="592099"/>
                  </a:lnTo>
                  <a:lnTo>
                    <a:pt x="844659" y="567662"/>
                  </a:lnTo>
                  <a:close/>
                </a:path>
                <a:path w="882015" h="656589">
                  <a:moveTo>
                    <a:pt x="852003" y="567662"/>
                  </a:moveTo>
                  <a:lnTo>
                    <a:pt x="844659" y="567662"/>
                  </a:lnTo>
                  <a:lnTo>
                    <a:pt x="848125" y="592099"/>
                  </a:lnTo>
                  <a:lnTo>
                    <a:pt x="855310" y="592099"/>
                  </a:lnTo>
                  <a:lnTo>
                    <a:pt x="852003" y="567662"/>
                  </a:lnTo>
                  <a:close/>
                </a:path>
                <a:path w="882015" h="656589">
                  <a:moveTo>
                    <a:pt x="797687" y="571531"/>
                  </a:moveTo>
                  <a:lnTo>
                    <a:pt x="754730" y="576329"/>
                  </a:lnTo>
                  <a:lnTo>
                    <a:pt x="707739" y="580942"/>
                  </a:lnTo>
                  <a:lnTo>
                    <a:pt x="656412" y="585191"/>
                  </a:lnTo>
                  <a:lnTo>
                    <a:pt x="602127" y="588697"/>
                  </a:lnTo>
                  <a:lnTo>
                    <a:pt x="546218" y="591089"/>
                  </a:lnTo>
                  <a:lnTo>
                    <a:pt x="490025" y="591999"/>
                  </a:lnTo>
                  <a:lnTo>
                    <a:pt x="813874" y="591999"/>
                  </a:lnTo>
                  <a:lnTo>
                    <a:pt x="825445" y="582851"/>
                  </a:lnTo>
                  <a:lnTo>
                    <a:pt x="797687" y="571531"/>
                  </a:lnTo>
                  <a:close/>
                </a:path>
                <a:path w="882015" h="656589">
                  <a:moveTo>
                    <a:pt x="851603" y="564710"/>
                  </a:moveTo>
                  <a:lnTo>
                    <a:pt x="844913" y="565617"/>
                  </a:lnTo>
                  <a:lnTo>
                    <a:pt x="797687" y="571531"/>
                  </a:lnTo>
                  <a:lnTo>
                    <a:pt x="825445" y="582851"/>
                  </a:lnTo>
                  <a:lnTo>
                    <a:pt x="844659" y="567662"/>
                  </a:lnTo>
                  <a:lnTo>
                    <a:pt x="852003" y="567662"/>
                  </a:lnTo>
                  <a:lnTo>
                    <a:pt x="851603" y="564710"/>
                  </a:lnTo>
                  <a:close/>
                </a:path>
                <a:path w="882015" h="656589">
                  <a:moveTo>
                    <a:pt x="759711" y="525186"/>
                  </a:moveTo>
                  <a:lnTo>
                    <a:pt x="751372" y="528694"/>
                  </a:lnTo>
                  <a:lnTo>
                    <a:pt x="745413" y="543307"/>
                  </a:lnTo>
                  <a:lnTo>
                    <a:pt x="748921" y="551646"/>
                  </a:lnTo>
                  <a:lnTo>
                    <a:pt x="797687" y="571531"/>
                  </a:lnTo>
                  <a:lnTo>
                    <a:pt x="844913" y="565617"/>
                  </a:lnTo>
                  <a:lnTo>
                    <a:pt x="851603" y="564710"/>
                  </a:lnTo>
                  <a:lnTo>
                    <a:pt x="856635" y="564710"/>
                  </a:lnTo>
                  <a:lnTo>
                    <a:pt x="759711" y="52518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8" name="object 38"/>
          <p:cNvSpPr txBox="1"/>
          <p:nvPr/>
        </p:nvSpPr>
        <p:spPr>
          <a:xfrm>
            <a:off x="2224896" y="331876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2803672" y="257810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endParaRPr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269525" y="386740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endParaRPr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7472489" y="509879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endParaRPr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471989" y="476656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6</a:t>
            </a:r>
            <a:endParaRPr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3308527" y="364185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7</a:t>
            </a:r>
            <a:endParaRPr>
              <a:latin typeface="Calibri"/>
              <a:cs typeface="Calibri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5907023" y="3837433"/>
            <a:ext cx="2612390" cy="1198245"/>
            <a:chOff x="4383023" y="3837432"/>
            <a:chExt cx="2612390" cy="1198245"/>
          </a:xfrm>
        </p:grpSpPr>
        <p:pic>
          <p:nvPicPr>
            <p:cNvPr id="45" name="object 4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89119" y="3837432"/>
              <a:ext cx="2606039" cy="1197864"/>
            </a:xfrm>
            <a:prstGeom prst="rect">
              <a:avLst/>
            </a:prstGeom>
          </p:spPr>
        </p:pic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83023" y="3837432"/>
              <a:ext cx="2612135" cy="1136903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435343" y="3862872"/>
              <a:ext cx="2512533" cy="1106424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4435342" y="3862872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4" y="0"/>
                  </a:lnTo>
                  <a:lnTo>
                    <a:pt x="2512534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9" name="object 49"/>
          <p:cNvSpPr txBox="1"/>
          <p:nvPr/>
        </p:nvSpPr>
        <p:spPr>
          <a:xfrm>
            <a:off x="6295385" y="3836415"/>
            <a:ext cx="1123315" cy="48750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8590" marR="5080" indent="-136525">
              <a:lnSpc>
                <a:spcPct val="123100"/>
              </a:lnSpc>
              <a:spcBef>
                <a:spcPts val="100"/>
              </a:spcBef>
            </a:pP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g</a:t>
            </a:r>
            <a:r>
              <a:rPr sz="1300" spc="-25" dirty="0">
                <a:solidFill>
                  <a:srgbClr val="D32CFF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e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e</a:t>
            </a: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ti</a:t>
            </a:r>
            <a:r>
              <a:rPr sz="1300" spc="5" dirty="0">
                <a:solidFill>
                  <a:srgbClr val="D32CFF"/>
                </a:solidFill>
                <a:latin typeface="Calibri"/>
                <a:cs typeface="Calibri"/>
              </a:rPr>
              <a:t>n</a:t>
            </a: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g</a:t>
            </a:r>
            <a:r>
              <a:rPr sz="1300" spc="5" dirty="0">
                <a:solidFill>
                  <a:srgbClr val="D32CFF"/>
                </a:solidFill>
                <a:latin typeface="Calibri"/>
                <a:cs typeface="Calibri"/>
              </a:rPr>
              <a:t>(</a:t>
            </a:r>
            <a:r>
              <a:rPr sz="1300" spc="-25" dirty="0">
                <a:solidFill>
                  <a:srgbClr val="FFC000"/>
                </a:solidFill>
                <a:latin typeface="Calibri"/>
                <a:cs typeface="Calibri"/>
              </a:rPr>
              <a:t>r</a:t>
            </a:r>
            <a:r>
              <a:rPr sz="1300" dirty="0">
                <a:solidFill>
                  <a:srgbClr val="FFC000"/>
                </a:solidFill>
                <a:latin typeface="Calibri"/>
                <a:cs typeface="Calibri"/>
              </a:rPr>
              <a:t>epe</a:t>
            </a:r>
            <a:r>
              <a:rPr sz="1300" spc="-15" dirty="0">
                <a:solidFill>
                  <a:srgbClr val="FFC000"/>
                </a:solidFill>
                <a:latin typeface="Calibri"/>
                <a:cs typeface="Calibri"/>
              </a:rPr>
              <a:t>a</a:t>
            </a:r>
            <a:r>
              <a:rPr sz="1300" dirty="0">
                <a:solidFill>
                  <a:srgbClr val="FFC000"/>
                </a:solidFill>
                <a:latin typeface="Calibri"/>
                <a:cs typeface="Calibri"/>
              </a:rPr>
              <a:t>t</a:t>
            </a: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) 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871073" y="4366768"/>
            <a:ext cx="46609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495283" y="4595368"/>
            <a:ext cx="125285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52" name="object 52"/>
          <p:cNvGrpSpPr/>
          <p:nvPr/>
        </p:nvGrpSpPr>
        <p:grpSpPr>
          <a:xfrm>
            <a:off x="5586985" y="3416808"/>
            <a:ext cx="5047615" cy="2816860"/>
            <a:chOff x="4062984" y="3416808"/>
            <a:chExt cx="5047615" cy="2816860"/>
          </a:xfrm>
        </p:grpSpPr>
        <p:pic>
          <p:nvPicPr>
            <p:cNvPr id="53" name="object 53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062984" y="3416808"/>
              <a:ext cx="1798319" cy="713232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4103709" y="3438517"/>
              <a:ext cx="1602105" cy="501650"/>
            </a:xfrm>
            <a:custGeom>
              <a:avLst/>
              <a:gdLst/>
              <a:ahLst/>
              <a:cxnLst/>
              <a:rect l="l" t="t" r="r" b="b"/>
              <a:pathLst>
                <a:path w="1602104" h="501650">
                  <a:moveTo>
                    <a:pt x="1497479" y="401758"/>
                  </a:moveTo>
                  <a:lnTo>
                    <a:pt x="1488559" y="403258"/>
                  </a:lnTo>
                  <a:lnTo>
                    <a:pt x="1479403" y="416112"/>
                  </a:lnTo>
                  <a:lnTo>
                    <a:pt x="1480902" y="425033"/>
                  </a:lnTo>
                  <a:lnTo>
                    <a:pt x="1588117" y="501394"/>
                  </a:lnTo>
                  <a:lnTo>
                    <a:pt x="1590176" y="481712"/>
                  </a:lnTo>
                  <a:lnTo>
                    <a:pt x="1563565" y="481712"/>
                  </a:lnTo>
                  <a:lnTo>
                    <a:pt x="1558885" y="471923"/>
                  </a:lnTo>
                  <a:lnTo>
                    <a:pt x="1553124" y="460214"/>
                  </a:lnTo>
                  <a:lnTo>
                    <a:pt x="1546509" y="447164"/>
                  </a:lnTo>
                  <a:lnTo>
                    <a:pt x="1539048" y="432902"/>
                  </a:lnTo>
                  <a:lnTo>
                    <a:pt x="1537697" y="430402"/>
                  </a:lnTo>
                  <a:lnTo>
                    <a:pt x="1497479" y="401758"/>
                  </a:lnTo>
                  <a:close/>
                </a:path>
                <a:path w="1602104" h="501650">
                  <a:moveTo>
                    <a:pt x="1537697" y="430402"/>
                  </a:moveTo>
                  <a:lnTo>
                    <a:pt x="1558885" y="471923"/>
                  </a:lnTo>
                  <a:lnTo>
                    <a:pt x="1563565" y="481712"/>
                  </a:lnTo>
                  <a:lnTo>
                    <a:pt x="1579564" y="474061"/>
                  </a:lnTo>
                  <a:lnTo>
                    <a:pt x="1562246" y="474061"/>
                  </a:lnTo>
                  <a:lnTo>
                    <a:pt x="1564794" y="449702"/>
                  </a:lnTo>
                  <a:lnTo>
                    <a:pt x="1537697" y="430402"/>
                  </a:lnTo>
                  <a:close/>
                </a:path>
                <a:path w="1602104" h="501650">
                  <a:moveTo>
                    <a:pt x="1580421" y="361811"/>
                  </a:moveTo>
                  <a:lnTo>
                    <a:pt x="1573394" y="367508"/>
                  </a:lnTo>
                  <a:lnTo>
                    <a:pt x="1567342" y="425347"/>
                  </a:lnTo>
                  <a:lnTo>
                    <a:pt x="1571828" y="433918"/>
                  </a:lnTo>
                  <a:lnTo>
                    <a:pt x="1578609" y="447290"/>
                  </a:lnTo>
                  <a:lnTo>
                    <a:pt x="1584524" y="459305"/>
                  </a:lnTo>
                  <a:lnTo>
                    <a:pt x="1589345" y="469384"/>
                  </a:lnTo>
                  <a:lnTo>
                    <a:pt x="1563565" y="481712"/>
                  </a:lnTo>
                  <a:lnTo>
                    <a:pt x="1590176" y="481712"/>
                  </a:lnTo>
                  <a:lnTo>
                    <a:pt x="1601812" y="370481"/>
                  </a:lnTo>
                  <a:lnTo>
                    <a:pt x="1596116" y="363453"/>
                  </a:lnTo>
                  <a:lnTo>
                    <a:pt x="1580421" y="361811"/>
                  </a:lnTo>
                  <a:close/>
                </a:path>
                <a:path w="1602104" h="501650">
                  <a:moveTo>
                    <a:pt x="1564794" y="449702"/>
                  </a:moveTo>
                  <a:lnTo>
                    <a:pt x="1562246" y="474061"/>
                  </a:lnTo>
                  <a:lnTo>
                    <a:pt x="1584744" y="463910"/>
                  </a:lnTo>
                  <a:lnTo>
                    <a:pt x="1564794" y="449702"/>
                  </a:lnTo>
                  <a:close/>
                </a:path>
                <a:path w="1602104" h="501650">
                  <a:moveTo>
                    <a:pt x="1567342" y="425347"/>
                  </a:moveTo>
                  <a:lnTo>
                    <a:pt x="1564794" y="449702"/>
                  </a:lnTo>
                  <a:lnTo>
                    <a:pt x="1584744" y="463910"/>
                  </a:lnTo>
                  <a:lnTo>
                    <a:pt x="1562246" y="474061"/>
                  </a:lnTo>
                  <a:lnTo>
                    <a:pt x="1579564" y="474061"/>
                  </a:lnTo>
                  <a:lnTo>
                    <a:pt x="1589345" y="469384"/>
                  </a:lnTo>
                  <a:lnTo>
                    <a:pt x="1584524" y="459305"/>
                  </a:lnTo>
                  <a:lnTo>
                    <a:pt x="1578546" y="447164"/>
                  </a:lnTo>
                  <a:lnTo>
                    <a:pt x="1571828" y="433918"/>
                  </a:lnTo>
                  <a:lnTo>
                    <a:pt x="1567342" y="425347"/>
                  </a:lnTo>
                  <a:close/>
                </a:path>
                <a:path w="1602104" h="501650">
                  <a:moveTo>
                    <a:pt x="1140009" y="28568"/>
                  </a:moveTo>
                  <a:lnTo>
                    <a:pt x="799506" y="28568"/>
                  </a:lnTo>
                  <a:lnTo>
                    <a:pt x="868479" y="28896"/>
                  </a:lnTo>
                  <a:lnTo>
                    <a:pt x="934402" y="31155"/>
                  </a:lnTo>
                  <a:lnTo>
                    <a:pt x="996989" y="35518"/>
                  </a:lnTo>
                  <a:lnTo>
                    <a:pt x="1055951" y="42150"/>
                  </a:lnTo>
                  <a:lnTo>
                    <a:pt x="1110999" y="51210"/>
                  </a:lnTo>
                  <a:lnTo>
                    <a:pt x="1161835" y="62851"/>
                  </a:lnTo>
                  <a:lnTo>
                    <a:pt x="1208206" y="78933"/>
                  </a:lnTo>
                  <a:lnTo>
                    <a:pt x="1252313" y="101133"/>
                  </a:lnTo>
                  <a:lnTo>
                    <a:pt x="1294110" y="128549"/>
                  </a:lnTo>
                  <a:lnTo>
                    <a:pt x="1333722" y="160436"/>
                  </a:lnTo>
                  <a:lnTo>
                    <a:pt x="1370472" y="195397"/>
                  </a:lnTo>
                  <a:lnTo>
                    <a:pt x="1404543" y="232644"/>
                  </a:lnTo>
                  <a:lnTo>
                    <a:pt x="1435817" y="271171"/>
                  </a:lnTo>
                  <a:lnTo>
                    <a:pt x="1464180" y="309957"/>
                  </a:lnTo>
                  <a:lnTo>
                    <a:pt x="1489530" y="347981"/>
                  </a:lnTo>
                  <a:lnTo>
                    <a:pt x="1511771" y="384220"/>
                  </a:lnTo>
                  <a:lnTo>
                    <a:pt x="1530808" y="417652"/>
                  </a:lnTo>
                  <a:lnTo>
                    <a:pt x="1537697" y="430402"/>
                  </a:lnTo>
                  <a:lnTo>
                    <a:pt x="1564794" y="449702"/>
                  </a:lnTo>
                  <a:lnTo>
                    <a:pt x="1555636" y="403506"/>
                  </a:lnTo>
                  <a:lnTo>
                    <a:pt x="1536122" y="369267"/>
                  </a:lnTo>
                  <a:lnTo>
                    <a:pt x="1513301" y="332122"/>
                  </a:lnTo>
                  <a:lnTo>
                    <a:pt x="1487239" y="293080"/>
                  </a:lnTo>
                  <a:lnTo>
                    <a:pt x="1457994" y="253151"/>
                  </a:lnTo>
                  <a:lnTo>
                    <a:pt x="1425615" y="213344"/>
                  </a:lnTo>
                  <a:lnTo>
                    <a:pt x="1390147" y="174674"/>
                  </a:lnTo>
                  <a:lnTo>
                    <a:pt x="1351625" y="138165"/>
                  </a:lnTo>
                  <a:lnTo>
                    <a:pt x="1310387" y="105063"/>
                  </a:lnTo>
                  <a:lnTo>
                    <a:pt x="1265911" y="76000"/>
                  </a:lnTo>
                  <a:lnTo>
                    <a:pt x="1218479" y="52268"/>
                  </a:lnTo>
                  <a:lnTo>
                    <a:pt x="1168199" y="34993"/>
                  </a:lnTo>
                  <a:lnTo>
                    <a:pt x="1140009" y="28568"/>
                  </a:lnTo>
                  <a:close/>
                </a:path>
                <a:path w="1602104" h="501650">
                  <a:moveTo>
                    <a:pt x="798934" y="0"/>
                  </a:moveTo>
                  <a:lnTo>
                    <a:pt x="726601" y="1451"/>
                  </a:lnTo>
                  <a:lnTo>
                    <a:pt x="651877" y="4497"/>
                  </a:lnTo>
                  <a:lnTo>
                    <a:pt x="575026" y="8958"/>
                  </a:lnTo>
                  <a:lnTo>
                    <a:pt x="496315" y="14655"/>
                  </a:lnTo>
                  <a:lnTo>
                    <a:pt x="334342" y="29055"/>
                  </a:lnTo>
                  <a:lnTo>
                    <a:pt x="0" y="64881"/>
                  </a:lnTo>
                  <a:lnTo>
                    <a:pt x="3143" y="93282"/>
                  </a:lnTo>
                  <a:lnTo>
                    <a:pt x="337286" y="57477"/>
                  </a:lnTo>
                  <a:lnTo>
                    <a:pt x="498711" y="43130"/>
                  </a:lnTo>
                  <a:lnTo>
                    <a:pt x="577089" y="37458"/>
                  </a:lnTo>
                  <a:lnTo>
                    <a:pt x="653533" y="33025"/>
                  </a:lnTo>
                  <a:lnTo>
                    <a:pt x="727764" y="30003"/>
                  </a:lnTo>
                  <a:lnTo>
                    <a:pt x="799506" y="28568"/>
                  </a:lnTo>
                  <a:lnTo>
                    <a:pt x="1140009" y="28568"/>
                  </a:lnTo>
                  <a:lnTo>
                    <a:pt x="1115630" y="23012"/>
                  </a:lnTo>
                  <a:lnTo>
                    <a:pt x="1059139" y="13752"/>
                  </a:lnTo>
                  <a:lnTo>
                    <a:pt x="998971" y="7011"/>
                  </a:lnTo>
                  <a:lnTo>
                    <a:pt x="935377" y="2597"/>
                  </a:lnTo>
                  <a:lnTo>
                    <a:pt x="868613" y="321"/>
                  </a:lnTo>
                  <a:lnTo>
                    <a:pt x="798934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5" name="object 5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504432" y="5035295"/>
              <a:ext cx="2606039" cy="1197864"/>
            </a:xfrm>
            <a:prstGeom prst="rect">
              <a:avLst/>
            </a:prstGeom>
          </p:spPr>
        </p:pic>
        <p:pic>
          <p:nvPicPr>
            <p:cNvPr id="56" name="object 5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8336" y="5035295"/>
              <a:ext cx="2612136" cy="1136904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0477" y="5061352"/>
              <a:ext cx="2512532" cy="1106424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6550477" y="5061352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3" y="0"/>
                  </a:lnTo>
                  <a:lnTo>
                    <a:pt x="2512533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9" name="object 59"/>
          <p:cNvSpPr txBox="1"/>
          <p:nvPr/>
        </p:nvSpPr>
        <p:spPr>
          <a:xfrm>
            <a:off x="8153217" y="5040376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6358129" y="2990088"/>
            <a:ext cx="3133725" cy="3359150"/>
            <a:chOff x="4834128" y="2990088"/>
            <a:chExt cx="3133725" cy="3359150"/>
          </a:xfrm>
        </p:grpSpPr>
        <p:pic>
          <p:nvPicPr>
            <p:cNvPr id="61" name="object 61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6193536" y="4632960"/>
              <a:ext cx="1773936" cy="673607"/>
            </a:xfrm>
            <a:prstGeom prst="rect">
              <a:avLst/>
            </a:prstGeom>
          </p:spPr>
        </p:pic>
        <p:sp>
          <p:nvSpPr>
            <p:cNvPr id="62" name="object 62"/>
            <p:cNvSpPr/>
            <p:nvPr/>
          </p:nvSpPr>
          <p:spPr>
            <a:xfrm>
              <a:off x="6234036" y="4654795"/>
              <a:ext cx="1573530" cy="462280"/>
            </a:xfrm>
            <a:custGeom>
              <a:avLst/>
              <a:gdLst/>
              <a:ahLst/>
              <a:cxnLst/>
              <a:rect l="l" t="t" r="r" b="b"/>
              <a:pathLst>
                <a:path w="1573529" h="462279">
                  <a:moveTo>
                    <a:pt x="1469986" y="365125"/>
                  </a:moveTo>
                  <a:lnTo>
                    <a:pt x="1461110" y="366871"/>
                  </a:lnTo>
                  <a:lnTo>
                    <a:pt x="1452314" y="379973"/>
                  </a:lnTo>
                  <a:lnTo>
                    <a:pt x="1454061" y="388851"/>
                  </a:lnTo>
                  <a:lnTo>
                    <a:pt x="1563352" y="462208"/>
                  </a:lnTo>
                  <a:lnTo>
                    <a:pt x="1564808" y="443205"/>
                  </a:lnTo>
                  <a:lnTo>
                    <a:pt x="1538260" y="443205"/>
                  </a:lnTo>
                  <a:lnTo>
                    <a:pt x="1534553" y="435961"/>
                  </a:lnTo>
                  <a:lnTo>
                    <a:pt x="1528890" y="425212"/>
                  </a:lnTo>
                  <a:lnTo>
                    <a:pt x="1522437" y="413320"/>
                  </a:lnTo>
                  <a:lnTo>
                    <a:pt x="1510463" y="392293"/>
                  </a:lnTo>
                  <a:lnTo>
                    <a:pt x="1469986" y="365125"/>
                  </a:lnTo>
                  <a:close/>
                </a:path>
                <a:path w="1573529" h="462279">
                  <a:moveTo>
                    <a:pt x="1510463" y="392293"/>
                  </a:moveTo>
                  <a:lnTo>
                    <a:pt x="1522437" y="413320"/>
                  </a:lnTo>
                  <a:lnTo>
                    <a:pt x="1528890" y="425212"/>
                  </a:lnTo>
                  <a:lnTo>
                    <a:pt x="1534553" y="435961"/>
                  </a:lnTo>
                  <a:lnTo>
                    <a:pt x="1538260" y="443205"/>
                  </a:lnTo>
                  <a:lnTo>
                    <a:pt x="1553110" y="435603"/>
                  </a:lnTo>
                  <a:lnTo>
                    <a:pt x="1536733" y="435603"/>
                  </a:lnTo>
                  <a:lnTo>
                    <a:pt x="1538604" y="411182"/>
                  </a:lnTo>
                  <a:lnTo>
                    <a:pt x="1510463" y="392293"/>
                  </a:lnTo>
                  <a:close/>
                </a:path>
                <a:path w="1573529" h="462279">
                  <a:moveTo>
                    <a:pt x="1551787" y="322892"/>
                  </a:moveTo>
                  <a:lnTo>
                    <a:pt x="1544920" y="328781"/>
                  </a:lnTo>
                  <a:lnTo>
                    <a:pt x="1540442" y="387203"/>
                  </a:lnTo>
                  <a:lnTo>
                    <a:pt x="1547266" y="399173"/>
                  </a:lnTo>
                  <a:lnTo>
                    <a:pt x="1554003" y="411577"/>
                  </a:lnTo>
                  <a:lnTo>
                    <a:pt x="1559834" y="422642"/>
                  </a:lnTo>
                  <a:lnTo>
                    <a:pt x="1563696" y="430184"/>
                  </a:lnTo>
                  <a:lnTo>
                    <a:pt x="1538260" y="443205"/>
                  </a:lnTo>
                  <a:lnTo>
                    <a:pt x="1564808" y="443205"/>
                  </a:lnTo>
                  <a:lnTo>
                    <a:pt x="1573411" y="330965"/>
                  </a:lnTo>
                  <a:lnTo>
                    <a:pt x="1567522" y="324098"/>
                  </a:lnTo>
                  <a:lnTo>
                    <a:pt x="1551787" y="322892"/>
                  </a:lnTo>
                  <a:close/>
                </a:path>
                <a:path w="1573529" h="462279">
                  <a:moveTo>
                    <a:pt x="1538604" y="411182"/>
                  </a:moveTo>
                  <a:lnTo>
                    <a:pt x="1536733" y="435603"/>
                  </a:lnTo>
                  <a:lnTo>
                    <a:pt x="1558941" y="424832"/>
                  </a:lnTo>
                  <a:lnTo>
                    <a:pt x="1538604" y="411182"/>
                  </a:lnTo>
                  <a:close/>
                </a:path>
                <a:path w="1573529" h="462279">
                  <a:moveTo>
                    <a:pt x="1540442" y="387203"/>
                  </a:moveTo>
                  <a:lnTo>
                    <a:pt x="1538604" y="411182"/>
                  </a:lnTo>
                  <a:lnTo>
                    <a:pt x="1558941" y="424832"/>
                  </a:lnTo>
                  <a:lnTo>
                    <a:pt x="1536733" y="435603"/>
                  </a:lnTo>
                  <a:lnTo>
                    <a:pt x="1553110" y="435603"/>
                  </a:lnTo>
                  <a:lnTo>
                    <a:pt x="1563696" y="430184"/>
                  </a:lnTo>
                  <a:lnTo>
                    <a:pt x="1559834" y="422642"/>
                  </a:lnTo>
                  <a:lnTo>
                    <a:pt x="1554003" y="411577"/>
                  </a:lnTo>
                  <a:lnTo>
                    <a:pt x="1547266" y="399173"/>
                  </a:lnTo>
                  <a:lnTo>
                    <a:pt x="1540442" y="387203"/>
                  </a:lnTo>
                  <a:close/>
                </a:path>
                <a:path w="1573529" h="462279">
                  <a:moveTo>
                    <a:pt x="1132933" y="28569"/>
                  </a:moveTo>
                  <a:lnTo>
                    <a:pt x="786984" y="28569"/>
                  </a:lnTo>
                  <a:lnTo>
                    <a:pt x="854904" y="28869"/>
                  </a:lnTo>
                  <a:lnTo>
                    <a:pt x="919822" y="30948"/>
                  </a:lnTo>
                  <a:lnTo>
                    <a:pt x="981461" y="34961"/>
                  </a:lnTo>
                  <a:lnTo>
                    <a:pt x="1039536" y="41061"/>
                  </a:lnTo>
                  <a:lnTo>
                    <a:pt x="1093763" y="49397"/>
                  </a:lnTo>
                  <a:lnTo>
                    <a:pt x="1143847" y="60109"/>
                  </a:lnTo>
                  <a:lnTo>
                    <a:pt x="1189564" y="74916"/>
                  </a:lnTo>
                  <a:lnTo>
                    <a:pt x="1233017" y="95342"/>
                  </a:lnTo>
                  <a:lnTo>
                    <a:pt x="1274163" y="120552"/>
                  </a:lnTo>
                  <a:lnTo>
                    <a:pt x="1313144" y="149863"/>
                  </a:lnTo>
                  <a:lnTo>
                    <a:pt x="1349293" y="181987"/>
                  </a:lnTo>
                  <a:lnTo>
                    <a:pt x="1382802" y="216207"/>
                  </a:lnTo>
                  <a:lnTo>
                    <a:pt x="1413554" y="251595"/>
                  </a:lnTo>
                  <a:lnTo>
                    <a:pt x="1441444" y="287221"/>
                  </a:lnTo>
                  <a:lnTo>
                    <a:pt x="1466371" y="322146"/>
                  </a:lnTo>
                  <a:lnTo>
                    <a:pt x="1488239" y="355431"/>
                  </a:lnTo>
                  <a:lnTo>
                    <a:pt x="1510463" y="392293"/>
                  </a:lnTo>
                  <a:lnTo>
                    <a:pt x="1538604" y="411182"/>
                  </a:lnTo>
                  <a:lnTo>
                    <a:pt x="1531352" y="371255"/>
                  </a:lnTo>
                  <a:lnTo>
                    <a:pt x="1489624" y="305539"/>
                  </a:lnTo>
                  <a:lnTo>
                    <a:pt x="1463937" y="269598"/>
                  </a:lnTo>
                  <a:lnTo>
                    <a:pt x="1435113" y="232840"/>
                  </a:lnTo>
                  <a:lnTo>
                    <a:pt x="1403203" y="196199"/>
                  </a:lnTo>
                  <a:lnTo>
                    <a:pt x="1368253" y="160609"/>
                  </a:lnTo>
                  <a:lnTo>
                    <a:pt x="1330302" y="127012"/>
                  </a:lnTo>
                  <a:lnTo>
                    <a:pt x="1289690" y="96564"/>
                  </a:lnTo>
                  <a:lnTo>
                    <a:pt x="1245905" y="69839"/>
                  </a:lnTo>
                  <a:lnTo>
                    <a:pt x="1199240" y="48028"/>
                  </a:lnTo>
                  <a:lnTo>
                    <a:pt x="1149809" y="32162"/>
                  </a:lnTo>
                  <a:lnTo>
                    <a:pt x="1132933" y="28569"/>
                  </a:lnTo>
                  <a:close/>
                </a:path>
                <a:path w="1573529" h="462279">
                  <a:moveTo>
                    <a:pt x="786450" y="0"/>
                  </a:moveTo>
                  <a:lnTo>
                    <a:pt x="715256" y="1334"/>
                  </a:lnTo>
                  <a:lnTo>
                    <a:pt x="641706" y="4135"/>
                  </a:lnTo>
                  <a:lnTo>
                    <a:pt x="566060" y="8235"/>
                  </a:lnTo>
                  <a:lnTo>
                    <a:pt x="488581" y="13474"/>
                  </a:lnTo>
                  <a:lnTo>
                    <a:pt x="329139" y="26714"/>
                  </a:lnTo>
                  <a:lnTo>
                    <a:pt x="0" y="59656"/>
                  </a:lnTo>
                  <a:lnTo>
                    <a:pt x="2937" y="88080"/>
                  </a:lnTo>
                  <a:lnTo>
                    <a:pt x="331891" y="55156"/>
                  </a:lnTo>
                  <a:lnTo>
                    <a:pt x="490820" y="41962"/>
                  </a:lnTo>
                  <a:lnTo>
                    <a:pt x="567988" y="36746"/>
                  </a:lnTo>
                  <a:lnTo>
                    <a:pt x="643253" y="32668"/>
                  </a:lnTo>
                  <a:lnTo>
                    <a:pt x="716343" y="29889"/>
                  </a:lnTo>
                  <a:lnTo>
                    <a:pt x="786984" y="28569"/>
                  </a:lnTo>
                  <a:lnTo>
                    <a:pt x="1132933" y="28569"/>
                  </a:lnTo>
                  <a:lnTo>
                    <a:pt x="1098096" y="21153"/>
                  </a:lnTo>
                  <a:lnTo>
                    <a:pt x="1042516" y="12642"/>
                  </a:lnTo>
                  <a:lnTo>
                    <a:pt x="983314" y="6446"/>
                  </a:lnTo>
                  <a:lnTo>
                    <a:pt x="920734" y="2387"/>
                  </a:lnTo>
                  <a:lnTo>
                    <a:pt x="855028" y="295"/>
                  </a:lnTo>
                  <a:lnTo>
                    <a:pt x="786450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" name="object 63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834128" y="4693919"/>
              <a:ext cx="1755648" cy="1655064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5003882" y="4843030"/>
              <a:ext cx="1543685" cy="1443355"/>
            </a:xfrm>
            <a:custGeom>
              <a:avLst/>
              <a:gdLst/>
              <a:ahLst/>
              <a:cxnLst/>
              <a:rect l="l" t="t" r="r" b="b"/>
              <a:pathLst>
                <a:path w="1543684" h="1443354">
                  <a:moveTo>
                    <a:pt x="33044" y="46088"/>
                  </a:moveTo>
                  <a:lnTo>
                    <a:pt x="36135" y="78894"/>
                  </a:lnTo>
                  <a:lnTo>
                    <a:pt x="39770" y="84561"/>
                  </a:lnTo>
                  <a:lnTo>
                    <a:pt x="60125" y="117433"/>
                  </a:lnTo>
                  <a:lnTo>
                    <a:pt x="81920" y="153563"/>
                  </a:lnTo>
                  <a:lnTo>
                    <a:pt x="105056" y="192671"/>
                  </a:lnTo>
                  <a:lnTo>
                    <a:pt x="129434" y="234477"/>
                  </a:lnTo>
                  <a:lnTo>
                    <a:pt x="154957" y="278707"/>
                  </a:lnTo>
                  <a:lnTo>
                    <a:pt x="326826" y="579633"/>
                  </a:lnTo>
                  <a:lnTo>
                    <a:pt x="388981" y="686927"/>
                  </a:lnTo>
                  <a:lnTo>
                    <a:pt x="452318" y="794087"/>
                  </a:lnTo>
                  <a:lnTo>
                    <a:pt x="516053" y="898882"/>
                  </a:lnTo>
                  <a:lnTo>
                    <a:pt x="547865" y="949761"/>
                  </a:lnTo>
                  <a:lnTo>
                    <a:pt x="579509" y="999253"/>
                  </a:lnTo>
                  <a:lnTo>
                    <a:pt x="610895" y="1047088"/>
                  </a:lnTo>
                  <a:lnTo>
                    <a:pt x="641931" y="1092999"/>
                  </a:lnTo>
                  <a:lnTo>
                    <a:pt x="672532" y="1136718"/>
                  </a:lnTo>
                  <a:lnTo>
                    <a:pt x="702609" y="1177981"/>
                  </a:lnTo>
                  <a:lnTo>
                    <a:pt x="732082" y="1216524"/>
                  </a:lnTo>
                  <a:lnTo>
                    <a:pt x="760876" y="1252087"/>
                  </a:lnTo>
                  <a:lnTo>
                    <a:pt x="788920" y="1284413"/>
                  </a:lnTo>
                  <a:lnTo>
                    <a:pt x="816165" y="1313250"/>
                  </a:lnTo>
                  <a:lnTo>
                    <a:pt x="867925" y="1359262"/>
                  </a:lnTo>
                  <a:lnTo>
                    <a:pt x="916644" y="1392067"/>
                  </a:lnTo>
                  <a:lnTo>
                    <a:pt x="964458" y="1416354"/>
                  </a:lnTo>
                  <a:lnTo>
                    <a:pt x="1011403" y="1432579"/>
                  </a:lnTo>
                  <a:lnTo>
                    <a:pt x="1057446" y="1441217"/>
                  </a:lnTo>
                  <a:lnTo>
                    <a:pt x="1080105" y="1442853"/>
                  </a:lnTo>
                  <a:lnTo>
                    <a:pt x="1102509" y="1442796"/>
                  </a:lnTo>
                  <a:lnTo>
                    <a:pt x="1146524" y="1437921"/>
                  </a:lnTo>
                  <a:lnTo>
                    <a:pt x="1189471" y="1427241"/>
                  </a:lnTo>
                  <a:lnTo>
                    <a:pt x="1224308" y="1414299"/>
                  </a:lnTo>
                  <a:lnTo>
                    <a:pt x="1100405" y="1414299"/>
                  </a:lnTo>
                  <a:lnTo>
                    <a:pt x="1080082" y="1414278"/>
                  </a:lnTo>
                  <a:lnTo>
                    <a:pt x="1038788" y="1409557"/>
                  </a:lnTo>
                  <a:lnTo>
                    <a:pt x="996428" y="1398130"/>
                  </a:lnTo>
                  <a:lnTo>
                    <a:pt x="952779" y="1379369"/>
                  </a:lnTo>
                  <a:lnTo>
                    <a:pt x="907682" y="1352612"/>
                  </a:lnTo>
                  <a:lnTo>
                    <a:pt x="860797" y="1316328"/>
                  </a:lnTo>
                  <a:lnTo>
                    <a:pt x="809701" y="1264800"/>
                  </a:lnTo>
                  <a:lnTo>
                    <a:pt x="782466" y="1233368"/>
                  </a:lnTo>
                  <a:lnTo>
                    <a:pt x="754294" y="1198547"/>
                  </a:lnTo>
                  <a:lnTo>
                    <a:pt x="725310" y="1160626"/>
                  </a:lnTo>
                  <a:lnTo>
                    <a:pt x="695624" y="1119888"/>
                  </a:lnTo>
                  <a:lnTo>
                    <a:pt x="665342" y="1076614"/>
                  </a:lnTo>
                  <a:lnTo>
                    <a:pt x="634569" y="1031085"/>
                  </a:lnTo>
                  <a:lnTo>
                    <a:pt x="603401" y="983578"/>
                  </a:lnTo>
                  <a:lnTo>
                    <a:pt x="571940" y="934369"/>
                  </a:lnTo>
                  <a:lnTo>
                    <a:pt x="540282" y="883733"/>
                  </a:lnTo>
                  <a:lnTo>
                    <a:pt x="476731" y="779238"/>
                  </a:lnTo>
                  <a:lnTo>
                    <a:pt x="413580" y="672388"/>
                  </a:lnTo>
                  <a:lnTo>
                    <a:pt x="351552" y="565310"/>
                  </a:lnTo>
                  <a:lnTo>
                    <a:pt x="179751" y="264501"/>
                  </a:lnTo>
                  <a:lnTo>
                    <a:pt x="154184" y="220196"/>
                  </a:lnTo>
                  <a:lnTo>
                    <a:pt x="129740" y="178277"/>
                  </a:lnTo>
                  <a:lnTo>
                    <a:pt x="106513" y="139014"/>
                  </a:lnTo>
                  <a:lnTo>
                    <a:pt x="84593" y="102673"/>
                  </a:lnTo>
                  <a:lnTo>
                    <a:pt x="64065" y="69518"/>
                  </a:lnTo>
                  <a:lnTo>
                    <a:pt x="55477" y="56124"/>
                  </a:lnTo>
                  <a:lnTo>
                    <a:pt x="33044" y="46088"/>
                  </a:lnTo>
                  <a:close/>
                </a:path>
                <a:path w="1543684" h="1443354">
                  <a:moveTo>
                    <a:pt x="1523645" y="1151327"/>
                  </a:moveTo>
                  <a:lnTo>
                    <a:pt x="1448239" y="1221733"/>
                  </a:lnTo>
                  <a:lnTo>
                    <a:pt x="1410578" y="1255312"/>
                  </a:lnTo>
                  <a:lnTo>
                    <a:pt x="1372741" y="1287160"/>
                  </a:lnTo>
                  <a:lnTo>
                    <a:pt x="1334715" y="1316673"/>
                  </a:lnTo>
                  <a:lnTo>
                    <a:pt x="1296447" y="1343293"/>
                  </a:lnTo>
                  <a:lnTo>
                    <a:pt x="1257894" y="1366469"/>
                  </a:lnTo>
                  <a:lnTo>
                    <a:pt x="1219015" y="1385666"/>
                  </a:lnTo>
                  <a:lnTo>
                    <a:pt x="1180137" y="1400233"/>
                  </a:lnTo>
                  <a:lnTo>
                    <a:pt x="1140540" y="1409979"/>
                  </a:lnTo>
                  <a:lnTo>
                    <a:pt x="1100405" y="1414299"/>
                  </a:lnTo>
                  <a:lnTo>
                    <a:pt x="1224308" y="1414299"/>
                  </a:lnTo>
                  <a:lnTo>
                    <a:pt x="1272633" y="1390950"/>
                  </a:lnTo>
                  <a:lnTo>
                    <a:pt x="1312776" y="1366744"/>
                  </a:lnTo>
                  <a:lnTo>
                    <a:pt x="1352241" y="1339243"/>
                  </a:lnTo>
                  <a:lnTo>
                    <a:pt x="1391145" y="1309019"/>
                  </a:lnTo>
                  <a:lnTo>
                    <a:pt x="1429595" y="1276639"/>
                  </a:lnTo>
                  <a:lnTo>
                    <a:pt x="1467741" y="1242619"/>
                  </a:lnTo>
                  <a:lnTo>
                    <a:pt x="1543146" y="1172213"/>
                  </a:lnTo>
                  <a:lnTo>
                    <a:pt x="1523645" y="1151327"/>
                  </a:lnTo>
                  <a:close/>
                </a:path>
                <a:path w="1543684" h="1443354">
                  <a:moveTo>
                    <a:pt x="0" y="0"/>
                  </a:moveTo>
                  <a:lnTo>
                    <a:pt x="12348" y="131046"/>
                  </a:lnTo>
                  <a:lnTo>
                    <a:pt x="19316" y="136814"/>
                  </a:lnTo>
                  <a:lnTo>
                    <a:pt x="35029" y="135335"/>
                  </a:lnTo>
                  <a:lnTo>
                    <a:pt x="40797" y="128366"/>
                  </a:lnTo>
                  <a:lnTo>
                    <a:pt x="36135" y="78894"/>
                  </a:lnTo>
                  <a:lnTo>
                    <a:pt x="20961" y="55232"/>
                  </a:lnTo>
                  <a:lnTo>
                    <a:pt x="4667" y="31018"/>
                  </a:lnTo>
                  <a:lnTo>
                    <a:pt x="28376" y="15068"/>
                  </a:lnTo>
                  <a:lnTo>
                    <a:pt x="33680" y="15068"/>
                  </a:lnTo>
                  <a:lnTo>
                    <a:pt x="0" y="0"/>
                  </a:lnTo>
                  <a:close/>
                </a:path>
                <a:path w="1543684" h="1443354">
                  <a:moveTo>
                    <a:pt x="33680" y="15068"/>
                  </a:moveTo>
                  <a:lnTo>
                    <a:pt x="28376" y="15068"/>
                  </a:lnTo>
                  <a:lnTo>
                    <a:pt x="45015" y="39808"/>
                  </a:lnTo>
                  <a:lnTo>
                    <a:pt x="55477" y="56124"/>
                  </a:lnTo>
                  <a:lnTo>
                    <a:pt x="108480" y="79838"/>
                  </a:lnTo>
                  <a:lnTo>
                    <a:pt x="116931" y="76612"/>
                  </a:lnTo>
                  <a:lnTo>
                    <a:pt x="123376" y="62207"/>
                  </a:lnTo>
                  <a:lnTo>
                    <a:pt x="120150" y="53755"/>
                  </a:lnTo>
                  <a:lnTo>
                    <a:pt x="33680" y="15068"/>
                  </a:lnTo>
                  <a:close/>
                </a:path>
                <a:path w="1543684" h="1443354">
                  <a:moveTo>
                    <a:pt x="28376" y="15068"/>
                  </a:moveTo>
                  <a:lnTo>
                    <a:pt x="4667" y="31018"/>
                  </a:lnTo>
                  <a:lnTo>
                    <a:pt x="20961" y="55232"/>
                  </a:lnTo>
                  <a:lnTo>
                    <a:pt x="36135" y="78894"/>
                  </a:lnTo>
                  <a:lnTo>
                    <a:pt x="33044" y="46088"/>
                  </a:lnTo>
                  <a:lnTo>
                    <a:pt x="10687" y="36085"/>
                  </a:lnTo>
                  <a:lnTo>
                    <a:pt x="30746" y="21703"/>
                  </a:lnTo>
                  <a:lnTo>
                    <a:pt x="32838" y="21703"/>
                  </a:lnTo>
                  <a:lnTo>
                    <a:pt x="28376" y="15068"/>
                  </a:lnTo>
                  <a:close/>
                </a:path>
                <a:path w="1543684" h="1443354">
                  <a:moveTo>
                    <a:pt x="32838" y="21703"/>
                  </a:moveTo>
                  <a:lnTo>
                    <a:pt x="30746" y="21703"/>
                  </a:lnTo>
                  <a:lnTo>
                    <a:pt x="33044" y="46088"/>
                  </a:lnTo>
                  <a:lnTo>
                    <a:pt x="55477" y="56124"/>
                  </a:lnTo>
                  <a:lnTo>
                    <a:pt x="45015" y="39808"/>
                  </a:lnTo>
                  <a:lnTo>
                    <a:pt x="32838" y="21703"/>
                  </a:lnTo>
                  <a:close/>
                </a:path>
                <a:path w="1543684" h="1443354">
                  <a:moveTo>
                    <a:pt x="30746" y="21703"/>
                  </a:moveTo>
                  <a:lnTo>
                    <a:pt x="10687" y="36085"/>
                  </a:lnTo>
                  <a:lnTo>
                    <a:pt x="33044" y="46088"/>
                  </a:lnTo>
                  <a:lnTo>
                    <a:pt x="30746" y="2170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5" name="object 6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6181344" y="2990088"/>
              <a:ext cx="472440" cy="1545336"/>
            </a:xfrm>
            <a:prstGeom prst="rect">
              <a:avLst/>
            </a:prstGeom>
          </p:spPr>
        </p:pic>
        <p:sp>
          <p:nvSpPr>
            <p:cNvPr id="66" name="object 66"/>
            <p:cNvSpPr/>
            <p:nvPr/>
          </p:nvSpPr>
          <p:spPr>
            <a:xfrm>
              <a:off x="6221459" y="3139193"/>
              <a:ext cx="306705" cy="1334135"/>
            </a:xfrm>
            <a:custGeom>
              <a:avLst/>
              <a:gdLst/>
              <a:ahLst/>
              <a:cxnLst/>
              <a:rect l="l" t="t" r="r" b="b"/>
              <a:pathLst>
                <a:path w="306704" h="1334135">
                  <a:moveTo>
                    <a:pt x="251759" y="55751"/>
                  </a:moveTo>
                  <a:lnTo>
                    <a:pt x="233226" y="77210"/>
                  </a:lnTo>
                  <a:lnTo>
                    <a:pt x="0" y="1328375"/>
                  </a:lnTo>
                  <a:lnTo>
                    <a:pt x="28091" y="1333611"/>
                  </a:lnTo>
                  <a:lnTo>
                    <a:pt x="261316" y="82449"/>
                  </a:lnTo>
                  <a:lnTo>
                    <a:pt x="251759" y="55751"/>
                  </a:lnTo>
                  <a:close/>
                </a:path>
                <a:path w="306704" h="1334135">
                  <a:moveTo>
                    <a:pt x="271192" y="25251"/>
                  </a:moveTo>
                  <a:lnTo>
                    <a:pt x="242911" y="25251"/>
                  </a:lnTo>
                  <a:lnTo>
                    <a:pt x="271002" y="30487"/>
                  </a:lnTo>
                  <a:lnTo>
                    <a:pt x="261316" y="82449"/>
                  </a:lnTo>
                  <a:lnTo>
                    <a:pt x="279613" y="133557"/>
                  </a:lnTo>
                  <a:lnTo>
                    <a:pt x="287792" y="137424"/>
                  </a:lnTo>
                  <a:lnTo>
                    <a:pt x="302649" y="132104"/>
                  </a:lnTo>
                  <a:lnTo>
                    <a:pt x="306517" y="123926"/>
                  </a:lnTo>
                  <a:lnTo>
                    <a:pt x="271192" y="25251"/>
                  </a:lnTo>
                  <a:close/>
                </a:path>
                <a:path w="306704" h="1334135">
                  <a:moveTo>
                    <a:pt x="262152" y="0"/>
                  </a:moveTo>
                  <a:lnTo>
                    <a:pt x="176115" y="99618"/>
                  </a:lnTo>
                  <a:lnTo>
                    <a:pt x="176776" y="108640"/>
                  </a:lnTo>
                  <a:lnTo>
                    <a:pt x="188720" y="118955"/>
                  </a:lnTo>
                  <a:lnTo>
                    <a:pt x="197742" y="118295"/>
                  </a:lnTo>
                  <a:lnTo>
                    <a:pt x="233226" y="77210"/>
                  </a:lnTo>
                  <a:lnTo>
                    <a:pt x="242911" y="25251"/>
                  </a:lnTo>
                  <a:lnTo>
                    <a:pt x="271192" y="25251"/>
                  </a:lnTo>
                  <a:lnTo>
                    <a:pt x="262152" y="0"/>
                  </a:lnTo>
                  <a:close/>
                </a:path>
                <a:path w="306704" h="1334135">
                  <a:moveTo>
                    <a:pt x="270592" y="32691"/>
                  </a:moveTo>
                  <a:lnTo>
                    <a:pt x="243503" y="32691"/>
                  </a:lnTo>
                  <a:lnTo>
                    <a:pt x="267768" y="37214"/>
                  </a:lnTo>
                  <a:lnTo>
                    <a:pt x="251759" y="55751"/>
                  </a:lnTo>
                  <a:lnTo>
                    <a:pt x="261316" y="82449"/>
                  </a:lnTo>
                  <a:lnTo>
                    <a:pt x="270592" y="32691"/>
                  </a:lnTo>
                  <a:close/>
                </a:path>
                <a:path w="306704" h="1334135">
                  <a:moveTo>
                    <a:pt x="242911" y="25251"/>
                  </a:moveTo>
                  <a:lnTo>
                    <a:pt x="233226" y="77210"/>
                  </a:lnTo>
                  <a:lnTo>
                    <a:pt x="251759" y="55751"/>
                  </a:lnTo>
                  <a:lnTo>
                    <a:pt x="243503" y="32691"/>
                  </a:lnTo>
                  <a:lnTo>
                    <a:pt x="270592" y="32691"/>
                  </a:lnTo>
                  <a:lnTo>
                    <a:pt x="271002" y="30487"/>
                  </a:lnTo>
                  <a:lnTo>
                    <a:pt x="242911" y="25251"/>
                  </a:lnTo>
                  <a:close/>
                </a:path>
                <a:path w="306704" h="1334135">
                  <a:moveTo>
                    <a:pt x="243503" y="32691"/>
                  </a:moveTo>
                  <a:lnTo>
                    <a:pt x="251759" y="55751"/>
                  </a:lnTo>
                  <a:lnTo>
                    <a:pt x="267768" y="37214"/>
                  </a:lnTo>
                  <a:lnTo>
                    <a:pt x="243503" y="32691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7" name="object 67"/>
          <p:cNvSpPr txBox="1"/>
          <p:nvPr/>
        </p:nvSpPr>
        <p:spPr>
          <a:xfrm>
            <a:off x="7510616" y="590346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5</a:t>
            </a:r>
            <a:endParaRPr>
              <a:latin typeface="Calibri"/>
              <a:cs typeface="Calibri"/>
            </a:endParaRPr>
          </a:p>
        </p:txBody>
      </p:sp>
      <p:grpSp>
        <p:nvGrpSpPr>
          <p:cNvPr id="68" name="object 68"/>
          <p:cNvGrpSpPr/>
          <p:nvPr/>
        </p:nvGrpSpPr>
        <p:grpSpPr>
          <a:xfrm>
            <a:off x="1725169" y="4443984"/>
            <a:ext cx="2078989" cy="463550"/>
            <a:chOff x="201168" y="4443984"/>
            <a:chExt cx="2078989" cy="463550"/>
          </a:xfrm>
        </p:grpSpPr>
        <p:pic>
          <p:nvPicPr>
            <p:cNvPr id="69" name="object 69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07264" y="4443984"/>
              <a:ext cx="2072639" cy="463295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01168" y="4443984"/>
              <a:ext cx="1027176" cy="426719"/>
            </a:xfrm>
            <a:prstGeom prst="rect">
              <a:avLst/>
            </a:prstGeom>
          </p:spPr>
        </p:pic>
        <p:pic>
          <p:nvPicPr>
            <p:cNvPr id="71" name="object 71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53225" y="4470186"/>
              <a:ext cx="1980411" cy="369333"/>
            </a:xfrm>
            <a:prstGeom prst="rect">
              <a:avLst/>
            </a:prstGeom>
          </p:spPr>
        </p:pic>
        <p:sp>
          <p:nvSpPr>
            <p:cNvPr id="72" name="object 72"/>
            <p:cNvSpPr/>
            <p:nvPr/>
          </p:nvSpPr>
          <p:spPr>
            <a:xfrm>
              <a:off x="253225" y="4470186"/>
              <a:ext cx="1980564" cy="369570"/>
            </a:xfrm>
            <a:custGeom>
              <a:avLst/>
              <a:gdLst/>
              <a:ahLst/>
              <a:cxnLst/>
              <a:rect l="l" t="t" r="r" b="b"/>
              <a:pathLst>
                <a:path w="1980564" h="369570">
                  <a:moveTo>
                    <a:pt x="0" y="0"/>
                  </a:moveTo>
                  <a:lnTo>
                    <a:pt x="1980412" y="0"/>
                  </a:lnTo>
                  <a:lnTo>
                    <a:pt x="1980412" y="369333"/>
                  </a:lnTo>
                  <a:lnTo>
                    <a:pt x="0" y="369333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" name="object 73"/>
          <p:cNvSpPr txBox="1"/>
          <p:nvPr/>
        </p:nvSpPr>
        <p:spPr>
          <a:xfrm>
            <a:off x="1855966" y="4491736"/>
            <a:ext cx="76644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3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74" name="object 74"/>
          <p:cNvGrpSpPr/>
          <p:nvPr/>
        </p:nvGrpSpPr>
        <p:grpSpPr>
          <a:xfrm>
            <a:off x="1551433" y="1469137"/>
            <a:ext cx="1183005" cy="3279775"/>
            <a:chOff x="27432" y="1469136"/>
            <a:chExt cx="1183005" cy="3279775"/>
          </a:xfrm>
        </p:grpSpPr>
        <p:pic>
          <p:nvPicPr>
            <p:cNvPr id="75" name="object 75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131063" y="1469136"/>
              <a:ext cx="1078992" cy="3160776"/>
            </a:xfrm>
            <a:prstGeom prst="rect">
              <a:avLst/>
            </a:prstGeom>
          </p:spPr>
        </p:pic>
        <p:sp>
          <p:nvSpPr>
            <p:cNvPr id="76" name="object 76"/>
            <p:cNvSpPr/>
            <p:nvPr/>
          </p:nvSpPr>
          <p:spPr>
            <a:xfrm>
              <a:off x="275813" y="1617473"/>
              <a:ext cx="893444" cy="2950845"/>
            </a:xfrm>
            <a:custGeom>
              <a:avLst/>
              <a:gdLst/>
              <a:ahLst/>
              <a:cxnLst/>
              <a:rect l="l" t="t" r="r" b="b"/>
              <a:pathLst>
                <a:path w="893444" h="2950845">
                  <a:moveTo>
                    <a:pt x="42432" y="53188"/>
                  </a:moveTo>
                  <a:lnTo>
                    <a:pt x="37512" y="81220"/>
                  </a:lnTo>
                  <a:lnTo>
                    <a:pt x="88785" y="220612"/>
                  </a:lnTo>
                  <a:lnTo>
                    <a:pt x="161011" y="418080"/>
                  </a:lnTo>
                  <a:lnTo>
                    <a:pt x="217723" y="573970"/>
                  </a:lnTo>
                  <a:lnTo>
                    <a:pt x="279339" y="744231"/>
                  </a:lnTo>
                  <a:lnTo>
                    <a:pt x="344190" y="924549"/>
                  </a:lnTo>
                  <a:lnTo>
                    <a:pt x="377306" y="1017132"/>
                  </a:lnTo>
                  <a:lnTo>
                    <a:pt x="410603" y="1110603"/>
                  </a:lnTo>
                  <a:lnTo>
                    <a:pt x="476921" y="1298111"/>
                  </a:lnTo>
                  <a:lnTo>
                    <a:pt x="509519" y="1391048"/>
                  </a:lnTo>
                  <a:lnTo>
                    <a:pt x="541464" y="1482727"/>
                  </a:lnTo>
                  <a:lnTo>
                    <a:pt x="572550" y="1572606"/>
                  </a:lnTo>
                  <a:lnTo>
                    <a:pt x="602566" y="1660147"/>
                  </a:lnTo>
                  <a:lnTo>
                    <a:pt x="631304" y="1744808"/>
                  </a:lnTo>
                  <a:lnTo>
                    <a:pt x="658561" y="1826064"/>
                  </a:lnTo>
                  <a:lnTo>
                    <a:pt x="671564" y="1865235"/>
                  </a:lnTo>
                  <a:lnTo>
                    <a:pt x="684116" y="1903347"/>
                  </a:lnTo>
                  <a:lnTo>
                    <a:pt x="696193" y="1940333"/>
                  </a:lnTo>
                  <a:lnTo>
                    <a:pt x="718811" y="2010656"/>
                  </a:lnTo>
                  <a:lnTo>
                    <a:pt x="739208" y="2075658"/>
                  </a:lnTo>
                  <a:lnTo>
                    <a:pt x="757173" y="2134787"/>
                  </a:lnTo>
                  <a:lnTo>
                    <a:pt x="772493" y="2187486"/>
                  </a:lnTo>
                  <a:lnTo>
                    <a:pt x="791070" y="2256050"/>
                  </a:lnTo>
                  <a:lnTo>
                    <a:pt x="802000" y="2298759"/>
                  </a:lnTo>
                  <a:lnTo>
                    <a:pt x="811916" y="2339437"/>
                  </a:lnTo>
                  <a:lnTo>
                    <a:pt x="820853" y="2378152"/>
                  </a:lnTo>
                  <a:lnTo>
                    <a:pt x="835926" y="2449954"/>
                  </a:lnTo>
                  <a:lnTo>
                    <a:pt x="847493" y="2514695"/>
                  </a:lnTo>
                  <a:lnTo>
                    <a:pt x="855828" y="2572905"/>
                  </a:lnTo>
                  <a:lnTo>
                    <a:pt x="861210" y="2625116"/>
                  </a:lnTo>
                  <a:lnTo>
                    <a:pt x="863918" y="2671866"/>
                  </a:lnTo>
                  <a:lnTo>
                    <a:pt x="864356" y="2693361"/>
                  </a:lnTo>
                  <a:lnTo>
                    <a:pt x="864232" y="2713694"/>
                  </a:lnTo>
                  <a:lnTo>
                    <a:pt x="858839" y="2784600"/>
                  </a:lnTo>
                  <a:lnTo>
                    <a:pt x="847148" y="2842887"/>
                  </a:lnTo>
                  <a:lnTo>
                    <a:pt x="831132" y="2893093"/>
                  </a:lnTo>
                  <a:lnTo>
                    <a:pt x="812678" y="2939848"/>
                  </a:lnTo>
                  <a:lnTo>
                    <a:pt x="839163" y="2950575"/>
                  </a:lnTo>
                  <a:lnTo>
                    <a:pt x="857803" y="2903348"/>
                  </a:lnTo>
                  <a:lnTo>
                    <a:pt x="874560" y="2850956"/>
                  </a:lnTo>
                  <a:lnTo>
                    <a:pt x="887005" y="2789422"/>
                  </a:lnTo>
                  <a:lnTo>
                    <a:pt x="892099" y="2734737"/>
                  </a:lnTo>
                  <a:lnTo>
                    <a:pt x="892927" y="2693361"/>
                  </a:lnTo>
                  <a:lnTo>
                    <a:pt x="892487" y="2671290"/>
                  </a:lnTo>
                  <a:lnTo>
                    <a:pt x="889717" y="2623140"/>
                  </a:lnTo>
                  <a:lnTo>
                    <a:pt x="884222" y="2569687"/>
                  </a:lnTo>
                  <a:lnTo>
                    <a:pt x="875742" y="2510392"/>
                  </a:lnTo>
                  <a:lnTo>
                    <a:pt x="864016" y="2444709"/>
                  </a:lnTo>
                  <a:lnTo>
                    <a:pt x="848778" y="2372092"/>
                  </a:lnTo>
                  <a:lnTo>
                    <a:pt x="839759" y="2333011"/>
                  </a:lnTo>
                  <a:lnTo>
                    <a:pt x="829762" y="2291993"/>
                  </a:lnTo>
                  <a:lnTo>
                    <a:pt x="818753" y="2248968"/>
                  </a:lnTo>
                  <a:lnTo>
                    <a:pt x="806700" y="2203867"/>
                  </a:lnTo>
                  <a:lnTo>
                    <a:pt x="792645" y="2154099"/>
                  </a:lnTo>
                  <a:lnTo>
                    <a:pt x="775871" y="2097758"/>
                  </a:lnTo>
                  <a:lnTo>
                    <a:pt x="756582" y="2035357"/>
                  </a:lnTo>
                  <a:lnTo>
                    <a:pt x="734983" y="1967420"/>
                  </a:lnTo>
                  <a:lnTo>
                    <a:pt x="711280" y="1894478"/>
                  </a:lnTo>
                  <a:lnTo>
                    <a:pt x="698704" y="1856295"/>
                  </a:lnTo>
                  <a:lnTo>
                    <a:pt x="685681" y="1817062"/>
                  </a:lnTo>
                  <a:lnTo>
                    <a:pt x="658396" y="1735720"/>
                  </a:lnTo>
                  <a:lnTo>
                    <a:pt x="629625" y="1650961"/>
                  </a:lnTo>
                  <a:lnTo>
                    <a:pt x="599580" y="1563339"/>
                  </a:lnTo>
                  <a:lnTo>
                    <a:pt x="568470" y="1473387"/>
                  </a:lnTo>
                  <a:lnTo>
                    <a:pt x="536502" y="1381646"/>
                  </a:lnTo>
                  <a:lnTo>
                    <a:pt x="503886" y="1288653"/>
                  </a:lnTo>
                  <a:lnTo>
                    <a:pt x="437542" y="1101074"/>
                  </a:lnTo>
                  <a:lnTo>
                    <a:pt x="404225" y="1007544"/>
                  </a:lnTo>
                  <a:lnTo>
                    <a:pt x="371095" y="914925"/>
                  </a:lnTo>
                  <a:lnTo>
                    <a:pt x="306222" y="734545"/>
                  </a:lnTo>
                  <a:lnTo>
                    <a:pt x="244588" y="564233"/>
                  </a:lnTo>
                  <a:lnTo>
                    <a:pt x="187859" y="408294"/>
                  </a:lnTo>
                  <a:lnTo>
                    <a:pt x="115613" y="210774"/>
                  </a:lnTo>
                  <a:lnTo>
                    <a:pt x="64249" y="71136"/>
                  </a:lnTo>
                  <a:lnTo>
                    <a:pt x="42432" y="53188"/>
                  </a:lnTo>
                  <a:close/>
                </a:path>
                <a:path w="893444" h="2950845">
                  <a:moveTo>
                    <a:pt x="22757" y="0"/>
                  </a:moveTo>
                  <a:lnTo>
                    <a:pt x="0" y="129645"/>
                  </a:lnTo>
                  <a:lnTo>
                    <a:pt x="5194" y="137052"/>
                  </a:lnTo>
                  <a:lnTo>
                    <a:pt x="20738" y="139780"/>
                  </a:lnTo>
                  <a:lnTo>
                    <a:pt x="28144" y="134585"/>
                  </a:lnTo>
                  <a:lnTo>
                    <a:pt x="37512" y="81220"/>
                  </a:lnTo>
                  <a:lnTo>
                    <a:pt x="19193" y="31546"/>
                  </a:lnTo>
                  <a:lnTo>
                    <a:pt x="45996" y="21640"/>
                  </a:lnTo>
                  <a:lnTo>
                    <a:pt x="49063" y="21640"/>
                  </a:lnTo>
                  <a:lnTo>
                    <a:pt x="22757" y="0"/>
                  </a:lnTo>
                  <a:close/>
                </a:path>
                <a:path w="893444" h="2950845">
                  <a:moveTo>
                    <a:pt x="49063" y="21640"/>
                  </a:moveTo>
                  <a:lnTo>
                    <a:pt x="45996" y="21640"/>
                  </a:lnTo>
                  <a:lnTo>
                    <a:pt x="64249" y="71136"/>
                  </a:lnTo>
                  <a:lnTo>
                    <a:pt x="106253" y="105691"/>
                  </a:lnTo>
                  <a:lnTo>
                    <a:pt x="115257" y="104815"/>
                  </a:lnTo>
                  <a:lnTo>
                    <a:pt x="125283" y="92628"/>
                  </a:lnTo>
                  <a:lnTo>
                    <a:pt x="124407" y="83624"/>
                  </a:lnTo>
                  <a:lnTo>
                    <a:pt x="49063" y="21640"/>
                  </a:lnTo>
                  <a:close/>
                </a:path>
                <a:path w="893444" h="2950845">
                  <a:moveTo>
                    <a:pt x="45996" y="21640"/>
                  </a:moveTo>
                  <a:lnTo>
                    <a:pt x="19193" y="31546"/>
                  </a:lnTo>
                  <a:lnTo>
                    <a:pt x="37512" y="81220"/>
                  </a:lnTo>
                  <a:lnTo>
                    <a:pt x="42432" y="53188"/>
                  </a:lnTo>
                  <a:lnTo>
                    <a:pt x="23518" y="37627"/>
                  </a:lnTo>
                  <a:lnTo>
                    <a:pt x="46667" y="29063"/>
                  </a:lnTo>
                  <a:lnTo>
                    <a:pt x="48734" y="29063"/>
                  </a:lnTo>
                  <a:lnTo>
                    <a:pt x="45996" y="21640"/>
                  </a:lnTo>
                  <a:close/>
                </a:path>
                <a:path w="893444" h="2950845">
                  <a:moveTo>
                    <a:pt x="48734" y="29063"/>
                  </a:moveTo>
                  <a:lnTo>
                    <a:pt x="46667" y="29063"/>
                  </a:lnTo>
                  <a:lnTo>
                    <a:pt x="42432" y="53188"/>
                  </a:lnTo>
                  <a:lnTo>
                    <a:pt x="64249" y="71136"/>
                  </a:lnTo>
                  <a:lnTo>
                    <a:pt x="48734" y="29063"/>
                  </a:lnTo>
                  <a:close/>
                </a:path>
                <a:path w="893444" h="2950845">
                  <a:moveTo>
                    <a:pt x="46667" y="29063"/>
                  </a:moveTo>
                  <a:lnTo>
                    <a:pt x="23518" y="37627"/>
                  </a:lnTo>
                  <a:lnTo>
                    <a:pt x="42432" y="53188"/>
                  </a:lnTo>
                  <a:lnTo>
                    <a:pt x="46667" y="2906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7" name="object 77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27432" y="2517647"/>
              <a:ext cx="496824" cy="2231135"/>
            </a:xfrm>
            <a:prstGeom prst="rect">
              <a:avLst/>
            </a:prstGeom>
          </p:spPr>
        </p:pic>
        <p:sp>
          <p:nvSpPr>
            <p:cNvPr id="78" name="object 78"/>
            <p:cNvSpPr/>
            <p:nvPr/>
          </p:nvSpPr>
          <p:spPr>
            <a:xfrm>
              <a:off x="70214" y="2538396"/>
              <a:ext cx="328295" cy="2022475"/>
            </a:xfrm>
            <a:custGeom>
              <a:avLst/>
              <a:gdLst/>
              <a:ahLst/>
              <a:cxnLst/>
              <a:rect l="l" t="t" r="r" b="b"/>
              <a:pathLst>
                <a:path w="328295" h="2022475">
                  <a:moveTo>
                    <a:pt x="210439" y="1904599"/>
                  </a:moveTo>
                  <a:lnTo>
                    <a:pt x="198671" y="1915116"/>
                  </a:lnTo>
                  <a:lnTo>
                    <a:pt x="198164" y="1924149"/>
                  </a:lnTo>
                  <a:lnTo>
                    <a:pt x="285877" y="2022293"/>
                  </a:lnTo>
                  <a:lnTo>
                    <a:pt x="294330" y="1997358"/>
                  </a:lnTo>
                  <a:lnTo>
                    <a:pt x="266208" y="1997358"/>
                  </a:lnTo>
                  <a:lnTo>
                    <a:pt x="255758" y="1945709"/>
                  </a:lnTo>
                  <a:lnTo>
                    <a:pt x="219471" y="1905106"/>
                  </a:lnTo>
                  <a:lnTo>
                    <a:pt x="210439" y="1904599"/>
                  </a:lnTo>
                  <a:close/>
                </a:path>
                <a:path w="328295" h="2022475">
                  <a:moveTo>
                    <a:pt x="255758" y="1945709"/>
                  </a:moveTo>
                  <a:lnTo>
                    <a:pt x="266208" y="1997358"/>
                  </a:lnTo>
                  <a:lnTo>
                    <a:pt x="294209" y="1991660"/>
                  </a:lnTo>
                  <a:lnTo>
                    <a:pt x="293858" y="1989923"/>
                  </a:lnTo>
                  <a:lnTo>
                    <a:pt x="266678" y="1989923"/>
                  </a:lnTo>
                  <a:lnTo>
                    <a:pt x="274541" y="1966727"/>
                  </a:lnTo>
                  <a:lnTo>
                    <a:pt x="255758" y="1945709"/>
                  </a:lnTo>
                  <a:close/>
                </a:path>
                <a:path w="328295" h="2022475">
                  <a:moveTo>
                    <a:pt x="309183" y="1884455"/>
                  </a:moveTo>
                  <a:lnTo>
                    <a:pt x="301072" y="1888459"/>
                  </a:lnTo>
                  <a:lnTo>
                    <a:pt x="283705" y="1939690"/>
                  </a:lnTo>
                  <a:lnTo>
                    <a:pt x="294209" y="1991660"/>
                  </a:lnTo>
                  <a:lnTo>
                    <a:pt x="266208" y="1997358"/>
                  </a:lnTo>
                  <a:lnTo>
                    <a:pt x="294330" y="1997358"/>
                  </a:lnTo>
                  <a:lnTo>
                    <a:pt x="328134" y="1897632"/>
                  </a:lnTo>
                  <a:lnTo>
                    <a:pt x="324130" y="1889521"/>
                  </a:lnTo>
                  <a:lnTo>
                    <a:pt x="309183" y="1884455"/>
                  </a:lnTo>
                  <a:close/>
                </a:path>
                <a:path w="328295" h="2022475">
                  <a:moveTo>
                    <a:pt x="274541" y="1966727"/>
                  </a:moveTo>
                  <a:lnTo>
                    <a:pt x="266678" y="1989923"/>
                  </a:lnTo>
                  <a:lnTo>
                    <a:pt x="290862" y="1984989"/>
                  </a:lnTo>
                  <a:lnTo>
                    <a:pt x="274541" y="1966727"/>
                  </a:lnTo>
                  <a:close/>
                </a:path>
                <a:path w="328295" h="2022475">
                  <a:moveTo>
                    <a:pt x="283705" y="1939690"/>
                  </a:moveTo>
                  <a:lnTo>
                    <a:pt x="274541" y="1966727"/>
                  </a:lnTo>
                  <a:lnTo>
                    <a:pt x="290862" y="1984989"/>
                  </a:lnTo>
                  <a:lnTo>
                    <a:pt x="266678" y="1989923"/>
                  </a:lnTo>
                  <a:lnTo>
                    <a:pt x="293858" y="1989923"/>
                  </a:lnTo>
                  <a:lnTo>
                    <a:pt x="283705" y="1939690"/>
                  </a:lnTo>
                  <a:close/>
                </a:path>
                <a:path w="328295" h="2022475">
                  <a:moveTo>
                    <a:pt x="129759" y="0"/>
                  </a:moveTo>
                  <a:lnTo>
                    <a:pt x="102639" y="30436"/>
                  </a:lnTo>
                  <a:lnTo>
                    <a:pt x="75836" y="64879"/>
                  </a:lnTo>
                  <a:lnTo>
                    <a:pt x="51133" y="105846"/>
                  </a:lnTo>
                  <a:lnTo>
                    <a:pt x="29957" y="156154"/>
                  </a:lnTo>
                  <a:lnTo>
                    <a:pt x="13642" y="218439"/>
                  </a:lnTo>
                  <a:lnTo>
                    <a:pt x="5252" y="274852"/>
                  </a:lnTo>
                  <a:lnTo>
                    <a:pt x="1772" y="317517"/>
                  </a:lnTo>
                  <a:lnTo>
                    <a:pt x="108" y="364779"/>
                  </a:lnTo>
                  <a:lnTo>
                    <a:pt x="0" y="390375"/>
                  </a:lnTo>
                  <a:lnTo>
                    <a:pt x="391" y="417021"/>
                  </a:lnTo>
                  <a:lnTo>
                    <a:pt x="2753" y="474621"/>
                  </a:lnTo>
                  <a:lnTo>
                    <a:pt x="6066" y="522091"/>
                  </a:lnTo>
                  <a:lnTo>
                    <a:pt x="11805" y="578524"/>
                  </a:lnTo>
                  <a:lnTo>
                    <a:pt x="17028" y="621356"/>
                  </a:lnTo>
                  <a:lnTo>
                    <a:pt x="23279" y="668045"/>
                  </a:lnTo>
                  <a:lnTo>
                    <a:pt x="30470" y="718174"/>
                  </a:lnTo>
                  <a:lnTo>
                    <a:pt x="38515" y="771382"/>
                  </a:lnTo>
                  <a:lnTo>
                    <a:pt x="47331" y="827303"/>
                  </a:lnTo>
                  <a:lnTo>
                    <a:pt x="56835" y="885572"/>
                  </a:lnTo>
                  <a:lnTo>
                    <a:pt x="66941" y="945818"/>
                  </a:lnTo>
                  <a:lnTo>
                    <a:pt x="77566" y="1007673"/>
                  </a:lnTo>
                  <a:lnTo>
                    <a:pt x="88625" y="1070767"/>
                  </a:lnTo>
                  <a:lnTo>
                    <a:pt x="100034" y="1134731"/>
                  </a:lnTo>
                  <a:lnTo>
                    <a:pt x="123563" y="1263765"/>
                  </a:lnTo>
                  <a:lnTo>
                    <a:pt x="147484" y="1391846"/>
                  </a:lnTo>
                  <a:lnTo>
                    <a:pt x="159382" y="1454605"/>
                  </a:lnTo>
                  <a:lnTo>
                    <a:pt x="171122" y="1515996"/>
                  </a:lnTo>
                  <a:lnTo>
                    <a:pt x="182622" y="1575658"/>
                  </a:lnTo>
                  <a:lnTo>
                    <a:pt x="193797" y="1633222"/>
                  </a:lnTo>
                  <a:lnTo>
                    <a:pt x="204563" y="1688316"/>
                  </a:lnTo>
                  <a:lnTo>
                    <a:pt x="214836" y="1740568"/>
                  </a:lnTo>
                  <a:lnTo>
                    <a:pt x="224531" y="1789606"/>
                  </a:lnTo>
                  <a:lnTo>
                    <a:pt x="233564" y="1835061"/>
                  </a:lnTo>
                  <a:lnTo>
                    <a:pt x="241850" y="1876560"/>
                  </a:lnTo>
                  <a:lnTo>
                    <a:pt x="252697" y="1930582"/>
                  </a:lnTo>
                  <a:lnTo>
                    <a:pt x="274541" y="1966727"/>
                  </a:lnTo>
                  <a:lnTo>
                    <a:pt x="283705" y="1939690"/>
                  </a:lnTo>
                  <a:lnTo>
                    <a:pt x="276620" y="1904599"/>
                  </a:lnTo>
                  <a:lnTo>
                    <a:pt x="261591" y="1829492"/>
                  </a:lnTo>
                  <a:lnTo>
                    <a:pt x="252563" y="1784064"/>
                  </a:lnTo>
                  <a:lnTo>
                    <a:pt x="242874" y="1735054"/>
                  </a:lnTo>
                  <a:lnTo>
                    <a:pt x="232607" y="1682835"/>
                  </a:lnTo>
                  <a:lnTo>
                    <a:pt x="221848" y="1627776"/>
                  </a:lnTo>
                  <a:lnTo>
                    <a:pt x="210680" y="1570250"/>
                  </a:lnTo>
                  <a:lnTo>
                    <a:pt x="199188" y="1510629"/>
                  </a:lnTo>
                  <a:lnTo>
                    <a:pt x="187457" y="1449283"/>
                  </a:lnTo>
                  <a:lnTo>
                    <a:pt x="175574" y="1386599"/>
                  </a:lnTo>
                  <a:lnTo>
                    <a:pt x="151674" y="1258638"/>
                  </a:lnTo>
                  <a:lnTo>
                    <a:pt x="128165" y="1129713"/>
                  </a:lnTo>
                  <a:lnTo>
                    <a:pt x="116771" y="1065834"/>
                  </a:lnTo>
                  <a:lnTo>
                    <a:pt x="105728" y="1002836"/>
                  </a:lnTo>
                  <a:lnTo>
                    <a:pt x="95122" y="941090"/>
                  </a:lnTo>
                  <a:lnTo>
                    <a:pt x="85037" y="880972"/>
                  </a:lnTo>
                  <a:lnTo>
                    <a:pt x="75558" y="822853"/>
                  </a:lnTo>
                  <a:lnTo>
                    <a:pt x="66769" y="767109"/>
                  </a:lnTo>
                  <a:lnTo>
                    <a:pt x="58755" y="714117"/>
                  </a:lnTo>
                  <a:lnTo>
                    <a:pt x="51601" y="664251"/>
                  </a:lnTo>
                  <a:lnTo>
                    <a:pt x="45392" y="617896"/>
                  </a:lnTo>
                  <a:lnTo>
                    <a:pt x="40207" y="575378"/>
                  </a:lnTo>
                  <a:lnTo>
                    <a:pt x="36141" y="537193"/>
                  </a:lnTo>
                  <a:lnTo>
                    <a:pt x="31294" y="473217"/>
                  </a:lnTo>
                  <a:lnTo>
                    <a:pt x="28963" y="416599"/>
                  </a:lnTo>
                  <a:lnTo>
                    <a:pt x="28572" y="390375"/>
                  </a:lnTo>
                  <a:lnTo>
                    <a:pt x="28692" y="364779"/>
                  </a:lnTo>
                  <a:lnTo>
                    <a:pt x="30279" y="319492"/>
                  </a:lnTo>
                  <a:lnTo>
                    <a:pt x="33622" y="278268"/>
                  </a:lnTo>
                  <a:lnTo>
                    <a:pt x="41509" y="224762"/>
                  </a:lnTo>
                  <a:lnTo>
                    <a:pt x="56685" y="166262"/>
                  </a:lnTo>
                  <a:lnTo>
                    <a:pt x="76098" y="119749"/>
                  </a:lnTo>
                  <a:lnTo>
                    <a:pt x="98811" y="81869"/>
                  </a:lnTo>
                  <a:lnTo>
                    <a:pt x="123973" y="49446"/>
                  </a:lnTo>
                  <a:lnTo>
                    <a:pt x="151093" y="19010"/>
                  </a:lnTo>
                  <a:lnTo>
                    <a:pt x="12975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9" name="object 79"/>
          <p:cNvSpPr txBox="1"/>
          <p:nvPr/>
        </p:nvSpPr>
        <p:spPr>
          <a:xfrm>
            <a:off x="1739280" y="309625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8</a:t>
            </a:r>
            <a:endParaRPr>
              <a:latin typeface="Calibri"/>
              <a:cs typeface="Calibri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7937521" y="1322323"/>
            <a:ext cx="2475865" cy="1821180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marL="12700">
              <a:spcBef>
                <a:spcPts val="1205"/>
              </a:spcBef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3000">
              <a:latin typeface="Arial MT"/>
              <a:cs typeface="Arial MT"/>
            </a:endParaRPr>
          </a:p>
          <a:p>
            <a:pPr marL="12700">
              <a:spcBef>
                <a:spcPts val="1100"/>
              </a:spcBef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3000">
              <a:latin typeface="Arial MT"/>
              <a:cs typeface="Arial MT"/>
            </a:endParaRPr>
          </a:p>
          <a:p>
            <a:pPr marL="12700">
              <a:spcBef>
                <a:spcPts val="1130"/>
              </a:spcBef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74772" y="314451"/>
            <a:ext cx="7442834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65" dirty="0"/>
              <a:t>Simple</a:t>
            </a:r>
            <a:r>
              <a:rPr sz="4000" spc="-125" dirty="0"/>
              <a:t> </a:t>
            </a:r>
            <a:r>
              <a:rPr sz="4000" spc="180" dirty="0"/>
              <a:t>Recursion</a:t>
            </a:r>
            <a:r>
              <a:rPr sz="4000" spc="-125" dirty="0"/>
              <a:t> </a:t>
            </a:r>
            <a:r>
              <a:rPr sz="4000" spc="180" dirty="0"/>
              <a:t>(Illustration)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1658113" y="1389888"/>
            <a:ext cx="2609215" cy="1203960"/>
            <a:chOff x="134112" y="1389888"/>
            <a:chExt cx="2609215" cy="12039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160" y="1389888"/>
              <a:ext cx="2606040" cy="120396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4112" y="1389888"/>
              <a:ext cx="2609088" cy="113690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4944" y="1417637"/>
              <a:ext cx="2512534" cy="110849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84944" y="1417637"/>
              <a:ext cx="2512695" cy="1108710"/>
            </a:xfrm>
            <a:custGeom>
              <a:avLst/>
              <a:gdLst/>
              <a:ahLst/>
              <a:cxnLst/>
              <a:rect l="l" t="t" r="r" b="b"/>
              <a:pathLst>
                <a:path w="2512695" h="1108710">
                  <a:moveTo>
                    <a:pt x="0" y="0"/>
                  </a:moveTo>
                  <a:lnTo>
                    <a:pt x="2512535" y="0"/>
                  </a:lnTo>
                  <a:lnTo>
                    <a:pt x="2512535" y="1108491"/>
                  </a:lnTo>
                  <a:lnTo>
                    <a:pt x="0" y="1108491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787684" y="1394968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782567" y="2639567"/>
            <a:ext cx="2612390" cy="1201420"/>
            <a:chOff x="2258567" y="2639567"/>
            <a:chExt cx="2612390" cy="1201420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264663" y="2639567"/>
              <a:ext cx="2606040" cy="1200911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58567" y="2639567"/>
              <a:ext cx="2612135" cy="113690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310763" y="2667185"/>
              <a:ext cx="2512533" cy="1106424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310763" y="2667185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4" y="0"/>
                  </a:lnTo>
                  <a:lnTo>
                    <a:pt x="2512534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3913503" y="2644648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787686" y="1069340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=3</a:t>
            </a:r>
            <a:endParaRPr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891045" y="2008123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=2</a:t>
            </a:r>
            <a:endParaRPr>
              <a:latin typeface="Calibri"/>
              <a:cs typeface="Calibri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946544" y="3120644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=1</a:t>
            </a:r>
            <a:endParaRPr>
              <a:latin typeface="Calibri"/>
              <a:cs typeface="Calibri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62638" y="4269740"/>
            <a:ext cx="8655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=0</a:t>
            </a:r>
            <a:endParaRPr>
              <a:latin typeface="Calibri"/>
              <a:cs typeface="Calibri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103119" y="1170432"/>
            <a:ext cx="6117590" cy="4434840"/>
            <a:chOff x="579119" y="1170432"/>
            <a:chExt cx="6117590" cy="4434840"/>
          </a:xfrm>
        </p:grpSpPr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136903" y="1170432"/>
              <a:ext cx="475488" cy="475488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179000" y="1191580"/>
              <a:ext cx="314960" cy="264795"/>
            </a:xfrm>
            <a:custGeom>
              <a:avLst/>
              <a:gdLst/>
              <a:ahLst/>
              <a:cxnLst/>
              <a:rect l="l" t="t" r="r" b="b"/>
              <a:pathLst>
                <a:path w="314959" h="264794">
                  <a:moveTo>
                    <a:pt x="196600" y="143135"/>
                  </a:moveTo>
                  <a:lnTo>
                    <a:pt x="184314" y="153041"/>
                  </a:lnTo>
                  <a:lnTo>
                    <a:pt x="183350" y="162036"/>
                  </a:lnTo>
                  <a:lnTo>
                    <a:pt x="265972" y="264502"/>
                  </a:lnTo>
                  <a:lnTo>
                    <a:pt x="276193" y="238730"/>
                  </a:lnTo>
                  <a:lnTo>
                    <a:pt x="247613" y="238730"/>
                  </a:lnTo>
                  <a:lnTo>
                    <a:pt x="247115" y="235620"/>
                  </a:lnTo>
                  <a:lnTo>
                    <a:pt x="237716" y="184598"/>
                  </a:lnTo>
                  <a:lnTo>
                    <a:pt x="205594" y="144100"/>
                  </a:lnTo>
                  <a:lnTo>
                    <a:pt x="196600" y="143135"/>
                  </a:lnTo>
                  <a:close/>
                </a:path>
                <a:path w="314959" h="264794">
                  <a:moveTo>
                    <a:pt x="237524" y="183698"/>
                  </a:moveTo>
                  <a:lnTo>
                    <a:pt x="247115" y="235620"/>
                  </a:lnTo>
                  <a:lnTo>
                    <a:pt x="247613" y="238730"/>
                  </a:lnTo>
                  <a:lnTo>
                    <a:pt x="275827" y="234205"/>
                  </a:lnTo>
                  <a:lnTo>
                    <a:pt x="275345" y="231200"/>
                  </a:lnTo>
                  <a:lnTo>
                    <a:pt x="248439" y="231200"/>
                  </a:lnTo>
                  <a:lnTo>
                    <a:pt x="257468" y="208432"/>
                  </a:lnTo>
                  <a:lnTo>
                    <a:pt x="237524" y="183698"/>
                  </a:lnTo>
                  <a:close/>
                </a:path>
                <a:path w="314959" h="264794">
                  <a:moveTo>
                    <a:pt x="296239" y="128023"/>
                  </a:moveTo>
                  <a:lnTo>
                    <a:pt x="287934" y="131612"/>
                  </a:lnTo>
                  <a:lnTo>
                    <a:pt x="266864" y="184740"/>
                  </a:lnTo>
                  <a:lnTo>
                    <a:pt x="269416" y="197692"/>
                  </a:lnTo>
                  <a:lnTo>
                    <a:pt x="272627" y="215261"/>
                  </a:lnTo>
                  <a:lnTo>
                    <a:pt x="275345" y="231200"/>
                  </a:lnTo>
                  <a:lnTo>
                    <a:pt x="275827" y="234205"/>
                  </a:lnTo>
                  <a:lnTo>
                    <a:pt x="247613" y="238730"/>
                  </a:lnTo>
                  <a:lnTo>
                    <a:pt x="276193" y="238730"/>
                  </a:lnTo>
                  <a:lnTo>
                    <a:pt x="314496" y="142146"/>
                  </a:lnTo>
                  <a:lnTo>
                    <a:pt x="310909" y="133842"/>
                  </a:lnTo>
                  <a:lnTo>
                    <a:pt x="296239" y="128023"/>
                  </a:lnTo>
                  <a:close/>
                </a:path>
                <a:path w="314959" h="264794">
                  <a:moveTo>
                    <a:pt x="257468" y="208432"/>
                  </a:moveTo>
                  <a:lnTo>
                    <a:pt x="248439" y="231200"/>
                  </a:lnTo>
                  <a:lnTo>
                    <a:pt x="272843" y="227500"/>
                  </a:lnTo>
                  <a:lnTo>
                    <a:pt x="257468" y="208432"/>
                  </a:lnTo>
                  <a:close/>
                </a:path>
                <a:path w="314959" h="264794">
                  <a:moveTo>
                    <a:pt x="266864" y="184740"/>
                  </a:moveTo>
                  <a:lnTo>
                    <a:pt x="257468" y="208432"/>
                  </a:lnTo>
                  <a:lnTo>
                    <a:pt x="272843" y="227500"/>
                  </a:lnTo>
                  <a:lnTo>
                    <a:pt x="248439" y="231200"/>
                  </a:lnTo>
                  <a:lnTo>
                    <a:pt x="275345" y="231200"/>
                  </a:lnTo>
                  <a:lnTo>
                    <a:pt x="272627" y="215261"/>
                  </a:lnTo>
                  <a:lnTo>
                    <a:pt x="269416" y="197692"/>
                  </a:lnTo>
                  <a:lnTo>
                    <a:pt x="266864" y="184740"/>
                  </a:lnTo>
                  <a:close/>
                </a:path>
                <a:path w="314959" h="264794">
                  <a:moveTo>
                    <a:pt x="192895" y="49439"/>
                  </a:moveTo>
                  <a:lnTo>
                    <a:pt x="212271" y="88940"/>
                  </a:lnTo>
                  <a:lnTo>
                    <a:pt x="223759" y="125519"/>
                  </a:lnTo>
                  <a:lnTo>
                    <a:pt x="233585" y="165253"/>
                  </a:lnTo>
                  <a:lnTo>
                    <a:pt x="237524" y="183698"/>
                  </a:lnTo>
                  <a:lnTo>
                    <a:pt x="257468" y="208432"/>
                  </a:lnTo>
                  <a:lnTo>
                    <a:pt x="266864" y="184740"/>
                  </a:lnTo>
                  <a:lnTo>
                    <a:pt x="265658" y="178620"/>
                  </a:lnTo>
                  <a:lnTo>
                    <a:pt x="261321" y="158385"/>
                  </a:lnTo>
                  <a:lnTo>
                    <a:pt x="251175" y="117466"/>
                  </a:lnTo>
                  <a:lnTo>
                    <a:pt x="238812" y="78351"/>
                  </a:lnTo>
                  <a:lnTo>
                    <a:pt x="226610" y="50385"/>
                  </a:lnTo>
                  <a:lnTo>
                    <a:pt x="193775" y="50385"/>
                  </a:lnTo>
                  <a:lnTo>
                    <a:pt x="192895" y="49439"/>
                  </a:lnTo>
                  <a:close/>
                </a:path>
                <a:path w="314959" h="264794">
                  <a:moveTo>
                    <a:pt x="136149" y="0"/>
                  </a:moveTo>
                  <a:lnTo>
                    <a:pt x="82526" y="8040"/>
                  </a:lnTo>
                  <a:lnTo>
                    <a:pt x="27703" y="24518"/>
                  </a:lnTo>
                  <a:lnTo>
                    <a:pt x="0" y="34077"/>
                  </a:lnTo>
                  <a:lnTo>
                    <a:pt x="9321" y="61089"/>
                  </a:lnTo>
                  <a:lnTo>
                    <a:pt x="37025" y="51530"/>
                  </a:lnTo>
                  <a:lnTo>
                    <a:pt x="64102" y="42786"/>
                  </a:lnTo>
                  <a:lnTo>
                    <a:pt x="90159" y="35576"/>
                  </a:lnTo>
                  <a:lnTo>
                    <a:pt x="114753" y="30605"/>
                  </a:lnTo>
                  <a:lnTo>
                    <a:pt x="136262" y="28632"/>
                  </a:lnTo>
                  <a:lnTo>
                    <a:pt x="135185" y="28568"/>
                  </a:lnTo>
                  <a:lnTo>
                    <a:pt x="137390" y="28529"/>
                  </a:lnTo>
                  <a:lnTo>
                    <a:pt x="212472" y="28529"/>
                  </a:lnTo>
                  <a:lnTo>
                    <a:pt x="206088" y="21659"/>
                  </a:lnTo>
                  <a:lnTo>
                    <a:pt x="171799" y="3928"/>
                  </a:lnTo>
                  <a:lnTo>
                    <a:pt x="159960" y="1418"/>
                  </a:lnTo>
                  <a:lnTo>
                    <a:pt x="136149" y="0"/>
                  </a:lnTo>
                  <a:close/>
                </a:path>
                <a:path w="314959" h="264794">
                  <a:moveTo>
                    <a:pt x="192202" y="48353"/>
                  </a:moveTo>
                  <a:lnTo>
                    <a:pt x="192895" y="49439"/>
                  </a:lnTo>
                  <a:lnTo>
                    <a:pt x="193775" y="50385"/>
                  </a:lnTo>
                  <a:lnTo>
                    <a:pt x="192202" y="48353"/>
                  </a:lnTo>
                  <a:close/>
                </a:path>
                <a:path w="314959" h="264794">
                  <a:moveTo>
                    <a:pt x="225601" y="48353"/>
                  </a:moveTo>
                  <a:lnTo>
                    <a:pt x="192202" y="48353"/>
                  </a:lnTo>
                  <a:lnTo>
                    <a:pt x="193775" y="50385"/>
                  </a:lnTo>
                  <a:lnTo>
                    <a:pt x="226610" y="50385"/>
                  </a:lnTo>
                  <a:lnTo>
                    <a:pt x="225601" y="48353"/>
                  </a:lnTo>
                  <a:close/>
                </a:path>
                <a:path w="314959" h="264794">
                  <a:moveTo>
                    <a:pt x="186807" y="42888"/>
                  </a:moveTo>
                  <a:lnTo>
                    <a:pt x="192895" y="49439"/>
                  </a:lnTo>
                  <a:lnTo>
                    <a:pt x="192202" y="48353"/>
                  </a:lnTo>
                  <a:lnTo>
                    <a:pt x="225601" y="48353"/>
                  </a:lnTo>
                  <a:lnTo>
                    <a:pt x="223818" y="44761"/>
                  </a:lnTo>
                  <a:lnTo>
                    <a:pt x="223161" y="43732"/>
                  </a:lnTo>
                  <a:lnTo>
                    <a:pt x="187992" y="43732"/>
                  </a:lnTo>
                  <a:lnTo>
                    <a:pt x="186807" y="42888"/>
                  </a:lnTo>
                  <a:close/>
                </a:path>
                <a:path w="314959" h="264794">
                  <a:moveTo>
                    <a:pt x="185815" y="41821"/>
                  </a:moveTo>
                  <a:lnTo>
                    <a:pt x="186807" y="42888"/>
                  </a:lnTo>
                  <a:lnTo>
                    <a:pt x="187992" y="43732"/>
                  </a:lnTo>
                  <a:lnTo>
                    <a:pt x="185815" y="41821"/>
                  </a:lnTo>
                  <a:close/>
                </a:path>
                <a:path w="314959" h="264794">
                  <a:moveTo>
                    <a:pt x="221939" y="41821"/>
                  </a:moveTo>
                  <a:lnTo>
                    <a:pt x="185815" y="41821"/>
                  </a:lnTo>
                  <a:lnTo>
                    <a:pt x="187992" y="43732"/>
                  </a:lnTo>
                  <a:lnTo>
                    <a:pt x="223161" y="43732"/>
                  </a:lnTo>
                  <a:lnTo>
                    <a:pt x="221939" y="41821"/>
                  </a:lnTo>
                  <a:close/>
                </a:path>
                <a:path w="314959" h="264794">
                  <a:moveTo>
                    <a:pt x="180225" y="38199"/>
                  </a:moveTo>
                  <a:lnTo>
                    <a:pt x="186807" y="42888"/>
                  </a:lnTo>
                  <a:lnTo>
                    <a:pt x="185815" y="41821"/>
                  </a:lnTo>
                  <a:lnTo>
                    <a:pt x="221939" y="41821"/>
                  </a:lnTo>
                  <a:lnTo>
                    <a:pt x="219974" y="38746"/>
                  </a:lnTo>
                  <a:lnTo>
                    <a:pt x="181253" y="38746"/>
                  </a:lnTo>
                  <a:lnTo>
                    <a:pt x="180225" y="38199"/>
                  </a:lnTo>
                  <a:close/>
                </a:path>
                <a:path w="314959" h="264794">
                  <a:moveTo>
                    <a:pt x="179476" y="37665"/>
                  </a:moveTo>
                  <a:lnTo>
                    <a:pt x="180225" y="38199"/>
                  </a:lnTo>
                  <a:lnTo>
                    <a:pt x="181253" y="38746"/>
                  </a:lnTo>
                  <a:lnTo>
                    <a:pt x="179476" y="37665"/>
                  </a:lnTo>
                  <a:close/>
                </a:path>
                <a:path w="314959" h="264794">
                  <a:moveTo>
                    <a:pt x="219283" y="37665"/>
                  </a:moveTo>
                  <a:lnTo>
                    <a:pt x="179476" y="37665"/>
                  </a:lnTo>
                  <a:lnTo>
                    <a:pt x="181253" y="38746"/>
                  </a:lnTo>
                  <a:lnTo>
                    <a:pt x="219974" y="38746"/>
                  </a:lnTo>
                  <a:lnTo>
                    <a:pt x="219283" y="37665"/>
                  </a:lnTo>
                  <a:close/>
                </a:path>
                <a:path w="314959" h="264794">
                  <a:moveTo>
                    <a:pt x="156430" y="29834"/>
                  </a:moveTo>
                  <a:lnTo>
                    <a:pt x="165741" y="31854"/>
                  </a:lnTo>
                  <a:lnTo>
                    <a:pt x="173860" y="34810"/>
                  </a:lnTo>
                  <a:lnTo>
                    <a:pt x="180225" y="38199"/>
                  </a:lnTo>
                  <a:lnTo>
                    <a:pt x="179476" y="37665"/>
                  </a:lnTo>
                  <a:lnTo>
                    <a:pt x="219283" y="37665"/>
                  </a:lnTo>
                  <a:lnTo>
                    <a:pt x="215817" y="32242"/>
                  </a:lnTo>
                  <a:lnTo>
                    <a:pt x="215292" y="31563"/>
                  </a:lnTo>
                  <a:lnTo>
                    <a:pt x="213745" y="29899"/>
                  </a:lnTo>
                  <a:lnTo>
                    <a:pt x="157529" y="29899"/>
                  </a:lnTo>
                  <a:lnTo>
                    <a:pt x="156430" y="29834"/>
                  </a:lnTo>
                  <a:close/>
                </a:path>
                <a:path w="314959" h="264794">
                  <a:moveTo>
                    <a:pt x="155350" y="29599"/>
                  </a:moveTo>
                  <a:lnTo>
                    <a:pt x="156430" y="29834"/>
                  </a:lnTo>
                  <a:lnTo>
                    <a:pt x="157529" y="29899"/>
                  </a:lnTo>
                  <a:lnTo>
                    <a:pt x="155350" y="29599"/>
                  </a:lnTo>
                  <a:close/>
                </a:path>
                <a:path w="314959" h="264794">
                  <a:moveTo>
                    <a:pt x="213467" y="29599"/>
                  </a:moveTo>
                  <a:lnTo>
                    <a:pt x="155350" y="29599"/>
                  </a:lnTo>
                  <a:lnTo>
                    <a:pt x="157529" y="29899"/>
                  </a:lnTo>
                  <a:lnTo>
                    <a:pt x="213745" y="29899"/>
                  </a:lnTo>
                  <a:lnTo>
                    <a:pt x="213467" y="29599"/>
                  </a:lnTo>
                  <a:close/>
                </a:path>
                <a:path w="314959" h="264794">
                  <a:moveTo>
                    <a:pt x="212472" y="28529"/>
                  </a:moveTo>
                  <a:lnTo>
                    <a:pt x="137390" y="28529"/>
                  </a:lnTo>
                  <a:lnTo>
                    <a:pt x="136262" y="28632"/>
                  </a:lnTo>
                  <a:lnTo>
                    <a:pt x="156430" y="29834"/>
                  </a:lnTo>
                  <a:lnTo>
                    <a:pt x="155350" y="29599"/>
                  </a:lnTo>
                  <a:lnTo>
                    <a:pt x="213467" y="29599"/>
                  </a:lnTo>
                  <a:lnTo>
                    <a:pt x="212472" y="28529"/>
                  </a:lnTo>
                  <a:close/>
                </a:path>
                <a:path w="314959" h="264794">
                  <a:moveTo>
                    <a:pt x="137390" y="28529"/>
                  </a:moveTo>
                  <a:lnTo>
                    <a:pt x="135185" y="28568"/>
                  </a:lnTo>
                  <a:lnTo>
                    <a:pt x="136262" y="28632"/>
                  </a:lnTo>
                  <a:lnTo>
                    <a:pt x="137390" y="28529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609087" y="2249424"/>
              <a:ext cx="3895344" cy="88696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2649237" y="2271716"/>
              <a:ext cx="3686175" cy="720090"/>
            </a:xfrm>
            <a:custGeom>
              <a:avLst/>
              <a:gdLst/>
              <a:ahLst/>
              <a:cxnLst/>
              <a:rect l="l" t="t" r="r" b="b"/>
              <a:pathLst>
                <a:path w="3686175" h="720089">
                  <a:moveTo>
                    <a:pt x="3603158" y="674238"/>
                  </a:moveTo>
                  <a:lnTo>
                    <a:pt x="3552173" y="692886"/>
                  </a:lnTo>
                  <a:lnTo>
                    <a:pt x="3548363" y="701090"/>
                  </a:lnTo>
                  <a:lnTo>
                    <a:pt x="3553783" y="715911"/>
                  </a:lnTo>
                  <a:lnTo>
                    <a:pt x="3561988" y="719722"/>
                  </a:lnTo>
                  <a:lnTo>
                    <a:pt x="3660850" y="683563"/>
                  </a:lnTo>
                  <a:lnTo>
                    <a:pt x="3655161" y="683563"/>
                  </a:lnTo>
                  <a:lnTo>
                    <a:pt x="3603158" y="674238"/>
                  </a:lnTo>
                  <a:close/>
                </a:path>
                <a:path w="3686175" h="720089">
                  <a:moveTo>
                    <a:pt x="3629787" y="664498"/>
                  </a:moveTo>
                  <a:lnTo>
                    <a:pt x="3603158" y="674238"/>
                  </a:lnTo>
                  <a:lnTo>
                    <a:pt x="3655161" y="683563"/>
                  </a:lnTo>
                  <a:lnTo>
                    <a:pt x="3655732" y="680379"/>
                  </a:lnTo>
                  <a:lnTo>
                    <a:pt x="3648433" y="680379"/>
                  </a:lnTo>
                  <a:lnTo>
                    <a:pt x="3629787" y="664498"/>
                  </a:lnTo>
                  <a:close/>
                </a:path>
                <a:path w="3686175" h="720089">
                  <a:moveTo>
                    <a:pt x="3585401" y="589158"/>
                  </a:moveTo>
                  <a:lnTo>
                    <a:pt x="3576383" y="589880"/>
                  </a:lnTo>
                  <a:lnTo>
                    <a:pt x="3566151" y="601894"/>
                  </a:lnTo>
                  <a:lnTo>
                    <a:pt x="3566872" y="610911"/>
                  </a:lnTo>
                  <a:lnTo>
                    <a:pt x="3608201" y="646112"/>
                  </a:lnTo>
                  <a:lnTo>
                    <a:pt x="3660204" y="655438"/>
                  </a:lnTo>
                  <a:lnTo>
                    <a:pt x="3655161" y="683563"/>
                  </a:lnTo>
                  <a:lnTo>
                    <a:pt x="3660850" y="683563"/>
                  </a:lnTo>
                  <a:lnTo>
                    <a:pt x="3685607" y="674508"/>
                  </a:lnTo>
                  <a:lnTo>
                    <a:pt x="3585401" y="589158"/>
                  </a:lnTo>
                  <a:close/>
                </a:path>
                <a:path w="3686175" h="720089">
                  <a:moveTo>
                    <a:pt x="3652789" y="656085"/>
                  </a:moveTo>
                  <a:lnTo>
                    <a:pt x="3629787" y="664498"/>
                  </a:lnTo>
                  <a:lnTo>
                    <a:pt x="3648433" y="680379"/>
                  </a:lnTo>
                  <a:lnTo>
                    <a:pt x="3652789" y="656085"/>
                  </a:lnTo>
                  <a:close/>
                </a:path>
                <a:path w="3686175" h="720089">
                  <a:moveTo>
                    <a:pt x="3660088" y="656085"/>
                  </a:moveTo>
                  <a:lnTo>
                    <a:pt x="3652789" y="656085"/>
                  </a:lnTo>
                  <a:lnTo>
                    <a:pt x="3648433" y="680379"/>
                  </a:lnTo>
                  <a:lnTo>
                    <a:pt x="3655732" y="680379"/>
                  </a:lnTo>
                  <a:lnTo>
                    <a:pt x="3660088" y="656085"/>
                  </a:lnTo>
                  <a:close/>
                </a:path>
                <a:path w="3686175" h="720089">
                  <a:moveTo>
                    <a:pt x="5044" y="0"/>
                  </a:moveTo>
                  <a:lnTo>
                    <a:pt x="0" y="28126"/>
                  </a:lnTo>
                  <a:lnTo>
                    <a:pt x="3603158" y="674238"/>
                  </a:lnTo>
                  <a:lnTo>
                    <a:pt x="3629787" y="664498"/>
                  </a:lnTo>
                  <a:lnTo>
                    <a:pt x="3608201" y="646112"/>
                  </a:lnTo>
                  <a:lnTo>
                    <a:pt x="5044" y="0"/>
                  </a:lnTo>
                  <a:close/>
                </a:path>
                <a:path w="3686175" h="720089">
                  <a:moveTo>
                    <a:pt x="3608201" y="646112"/>
                  </a:moveTo>
                  <a:lnTo>
                    <a:pt x="3629787" y="664498"/>
                  </a:lnTo>
                  <a:lnTo>
                    <a:pt x="3652789" y="656085"/>
                  </a:lnTo>
                  <a:lnTo>
                    <a:pt x="3660088" y="656085"/>
                  </a:lnTo>
                  <a:lnTo>
                    <a:pt x="3660204" y="655438"/>
                  </a:lnTo>
                  <a:lnTo>
                    <a:pt x="3608201" y="646112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011936" y="2346960"/>
              <a:ext cx="1423415" cy="795527"/>
            </a:xfrm>
            <a:prstGeom prst="rect">
              <a:avLst/>
            </a:prstGeom>
          </p:spPr>
        </p:pic>
        <p:sp>
          <p:nvSpPr>
            <p:cNvPr id="25" name="object 25"/>
            <p:cNvSpPr/>
            <p:nvPr/>
          </p:nvSpPr>
          <p:spPr>
            <a:xfrm>
              <a:off x="1054905" y="2367848"/>
              <a:ext cx="1212850" cy="663575"/>
            </a:xfrm>
            <a:custGeom>
              <a:avLst/>
              <a:gdLst/>
              <a:ahLst/>
              <a:cxnLst/>
              <a:rect l="l" t="t" r="r" b="b"/>
              <a:pathLst>
                <a:path w="1212850" h="663575">
                  <a:moveTo>
                    <a:pt x="1187300" y="574401"/>
                  </a:moveTo>
                  <a:lnTo>
                    <a:pt x="1182604" y="574401"/>
                  </a:lnTo>
                  <a:lnTo>
                    <a:pt x="1185530" y="602827"/>
                  </a:lnTo>
                  <a:lnTo>
                    <a:pt x="1133756" y="607844"/>
                  </a:lnTo>
                  <a:lnTo>
                    <a:pt x="1089267" y="640528"/>
                  </a:lnTo>
                  <a:lnTo>
                    <a:pt x="1087899" y="649470"/>
                  </a:lnTo>
                  <a:lnTo>
                    <a:pt x="1097242" y="662188"/>
                  </a:lnTo>
                  <a:lnTo>
                    <a:pt x="1106184" y="663557"/>
                  </a:lnTo>
                  <a:lnTo>
                    <a:pt x="1212265" y="585627"/>
                  </a:lnTo>
                  <a:lnTo>
                    <a:pt x="1187300" y="574401"/>
                  </a:lnTo>
                  <a:close/>
                </a:path>
                <a:path w="1212850" h="663575">
                  <a:moveTo>
                    <a:pt x="28166" y="0"/>
                  </a:moveTo>
                  <a:lnTo>
                    <a:pt x="0" y="4813"/>
                  </a:lnTo>
                  <a:lnTo>
                    <a:pt x="15022" y="92717"/>
                  </a:lnTo>
                  <a:lnTo>
                    <a:pt x="31987" y="179345"/>
                  </a:lnTo>
                  <a:lnTo>
                    <a:pt x="41834" y="221858"/>
                  </a:lnTo>
                  <a:lnTo>
                    <a:pt x="52865" y="263329"/>
                  </a:lnTo>
                  <a:lnTo>
                    <a:pt x="65353" y="303692"/>
                  </a:lnTo>
                  <a:lnTo>
                    <a:pt x="79550" y="342747"/>
                  </a:lnTo>
                  <a:lnTo>
                    <a:pt x="95712" y="380297"/>
                  </a:lnTo>
                  <a:lnTo>
                    <a:pt x="114096" y="416134"/>
                  </a:lnTo>
                  <a:lnTo>
                    <a:pt x="134965" y="450044"/>
                  </a:lnTo>
                  <a:lnTo>
                    <a:pt x="158578" y="481803"/>
                  </a:lnTo>
                  <a:lnTo>
                    <a:pt x="185188" y="511168"/>
                  </a:lnTo>
                  <a:lnTo>
                    <a:pt x="215034" y="537886"/>
                  </a:lnTo>
                  <a:lnTo>
                    <a:pt x="248330" y="561701"/>
                  </a:lnTo>
                  <a:lnTo>
                    <a:pt x="285270" y="582357"/>
                  </a:lnTo>
                  <a:lnTo>
                    <a:pt x="330980" y="599635"/>
                  </a:lnTo>
                  <a:lnTo>
                    <a:pt x="386207" y="612453"/>
                  </a:lnTo>
                  <a:lnTo>
                    <a:pt x="449465" y="621595"/>
                  </a:lnTo>
                  <a:lnTo>
                    <a:pt x="519152" y="627592"/>
                  </a:lnTo>
                  <a:lnTo>
                    <a:pt x="593572" y="630878"/>
                  </a:lnTo>
                  <a:lnTo>
                    <a:pt x="670876" y="631863"/>
                  </a:lnTo>
                  <a:lnTo>
                    <a:pt x="749503" y="630937"/>
                  </a:lnTo>
                  <a:lnTo>
                    <a:pt x="827539" y="628486"/>
                  </a:lnTo>
                  <a:lnTo>
                    <a:pt x="903184" y="624892"/>
                  </a:lnTo>
                  <a:lnTo>
                    <a:pt x="1008258" y="618194"/>
                  </a:lnTo>
                  <a:lnTo>
                    <a:pt x="1123047" y="608835"/>
                  </a:lnTo>
                  <a:lnTo>
                    <a:pt x="1139957" y="603289"/>
                  </a:lnTo>
                  <a:lnTo>
                    <a:pt x="671238" y="603289"/>
                  </a:lnTo>
                  <a:lnTo>
                    <a:pt x="594579" y="602321"/>
                  </a:lnTo>
                  <a:lnTo>
                    <a:pt x="521260" y="599094"/>
                  </a:lnTo>
                  <a:lnTo>
                    <a:pt x="453071" y="593248"/>
                  </a:lnTo>
                  <a:lnTo>
                    <a:pt x="391950" y="584461"/>
                  </a:lnTo>
                  <a:lnTo>
                    <a:pt x="339932" y="572499"/>
                  </a:lnTo>
                  <a:lnTo>
                    <a:pt x="299164" y="557386"/>
                  </a:lnTo>
                  <a:lnTo>
                    <a:pt x="264904" y="538424"/>
                  </a:lnTo>
                  <a:lnTo>
                    <a:pt x="206330" y="491944"/>
                  </a:lnTo>
                  <a:lnTo>
                    <a:pt x="159284" y="435042"/>
                  </a:lnTo>
                  <a:lnTo>
                    <a:pt x="121952" y="368984"/>
                  </a:lnTo>
                  <a:lnTo>
                    <a:pt x="106402" y="332974"/>
                  </a:lnTo>
                  <a:lnTo>
                    <a:pt x="92649" y="295238"/>
                  </a:lnTo>
                  <a:lnTo>
                    <a:pt x="80478" y="255979"/>
                  </a:lnTo>
                  <a:lnTo>
                    <a:pt x="69670" y="215405"/>
                  </a:lnTo>
                  <a:lnTo>
                    <a:pt x="60029" y="173852"/>
                  </a:lnTo>
                  <a:lnTo>
                    <a:pt x="43188" y="87904"/>
                  </a:lnTo>
                  <a:lnTo>
                    <a:pt x="28166" y="0"/>
                  </a:lnTo>
                  <a:close/>
                </a:path>
                <a:path w="1212850" h="663575">
                  <a:moveTo>
                    <a:pt x="1155869" y="591600"/>
                  </a:moveTo>
                  <a:lnTo>
                    <a:pt x="1133756" y="607844"/>
                  </a:lnTo>
                  <a:lnTo>
                    <a:pt x="1185530" y="602827"/>
                  </a:lnTo>
                  <a:lnTo>
                    <a:pt x="1185408" y="601644"/>
                  </a:lnTo>
                  <a:lnTo>
                    <a:pt x="1178207" y="601644"/>
                  </a:lnTo>
                  <a:lnTo>
                    <a:pt x="1155869" y="591600"/>
                  </a:lnTo>
                  <a:close/>
                </a:path>
                <a:path w="1212850" h="663575">
                  <a:moveTo>
                    <a:pt x="1129127" y="579575"/>
                  </a:moveTo>
                  <a:lnTo>
                    <a:pt x="1006270" y="589687"/>
                  </a:lnTo>
                  <a:lnTo>
                    <a:pt x="901827" y="596348"/>
                  </a:lnTo>
                  <a:lnTo>
                    <a:pt x="826641" y="599925"/>
                  </a:lnTo>
                  <a:lnTo>
                    <a:pt x="749166" y="602364"/>
                  </a:lnTo>
                  <a:lnTo>
                    <a:pt x="671238" y="603289"/>
                  </a:lnTo>
                  <a:lnTo>
                    <a:pt x="1139957" y="603289"/>
                  </a:lnTo>
                  <a:lnTo>
                    <a:pt x="1155869" y="591600"/>
                  </a:lnTo>
                  <a:lnTo>
                    <a:pt x="1129127" y="579575"/>
                  </a:lnTo>
                  <a:close/>
                </a:path>
                <a:path w="1212850" h="663575">
                  <a:moveTo>
                    <a:pt x="1175608" y="577099"/>
                  </a:moveTo>
                  <a:lnTo>
                    <a:pt x="1155869" y="591600"/>
                  </a:lnTo>
                  <a:lnTo>
                    <a:pt x="1178207" y="601644"/>
                  </a:lnTo>
                  <a:lnTo>
                    <a:pt x="1175608" y="577099"/>
                  </a:lnTo>
                  <a:close/>
                </a:path>
                <a:path w="1212850" h="663575">
                  <a:moveTo>
                    <a:pt x="1182882" y="577099"/>
                  </a:moveTo>
                  <a:lnTo>
                    <a:pt x="1175608" y="577099"/>
                  </a:lnTo>
                  <a:lnTo>
                    <a:pt x="1178207" y="601644"/>
                  </a:lnTo>
                  <a:lnTo>
                    <a:pt x="1185408" y="601644"/>
                  </a:lnTo>
                  <a:lnTo>
                    <a:pt x="1182882" y="577099"/>
                  </a:lnTo>
                  <a:close/>
                </a:path>
                <a:path w="1212850" h="663575">
                  <a:moveTo>
                    <a:pt x="1182604" y="574401"/>
                  </a:moveTo>
                  <a:lnTo>
                    <a:pt x="1129127" y="579575"/>
                  </a:lnTo>
                  <a:lnTo>
                    <a:pt x="1155869" y="591600"/>
                  </a:lnTo>
                  <a:lnTo>
                    <a:pt x="1175608" y="577099"/>
                  </a:lnTo>
                  <a:lnTo>
                    <a:pt x="1182882" y="577099"/>
                  </a:lnTo>
                  <a:lnTo>
                    <a:pt x="1182604" y="574401"/>
                  </a:lnTo>
                  <a:close/>
                </a:path>
                <a:path w="1212850" h="663575">
                  <a:moveTo>
                    <a:pt x="1092214" y="531647"/>
                  </a:moveTo>
                  <a:lnTo>
                    <a:pt x="1083757" y="534857"/>
                  </a:lnTo>
                  <a:lnTo>
                    <a:pt x="1077285" y="549252"/>
                  </a:lnTo>
                  <a:lnTo>
                    <a:pt x="1080496" y="557709"/>
                  </a:lnTo>
                  <a:lnTo>
                    <a:pt x="1129127" y="579575"/>
                  </a:lnTo>
                  <a:lnTo>
                    <a:pt x="1182604" y="574401"/>
                  </a:lnTo>
                  <a:lnTo>
                    <a:pt x="1187300" y="574401"/>
                  </a:lnTo>
                  <a:lnTo>
                    <a:pt x="1092214" y="53164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6" name="object 26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23287" y="1938528"/>
              <a:ext cx="1776984" cy="987551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1966245" y="1958849"/>
              <a:ext cx="1598295" cy="779780"/>
            </a:xfrm>
            <a:custGeom>
              <a:avLst/>
              <a:gdLst/>
              <a:ahLst/>
              <a:cxnLst/>
              <a:rect l="l" t="t" r="r" b="b"/>
              <a:pathLst>
                <a:path w="1598295" h="779780">
                  <a:moveTo>
                    <a:pt x="1489909" y="667434"/>
                  </a:moveTo>
                  <a:lnTo>
                    <a:pt x="1480863" y="667561"/>
                  </a:lnTo>
                  <a:lnTo>
                    <a:pt x="1469862" y="678875"/>
                  </a:lnTo>
                  <a:lnTo>
                    <a:pt x="1469988" y="687920"/>
                  </a:lnTo>
                  <a:lnTo>
                    <a:pt x="1564358" y="779683"/>
                  </a:lnTo>
                  <a:lnTo>
                    <a:pt x="1570480" y="756362"/>
                  </a:lnTo>
                  <a:lnTo>
                    <a:pt x="1543041" y="756362"/>
                  </a:lnTo>
                  <a:lnTo>
                    <a:pt x="1539412" y="743908"/>
                  </a:lnTo>
                  <a:lnTo>
                    <a:pt x="1534557" y="727698"/>
                  </a:lnTo>
                  <a:lnTo>
                    <a:pt x="1528846" y="709176"/>
                  </a:lnTo>
                  <a:lnTo>
                    <a:pt x="1527062" y="703561"/>
                  </a:lnTo>
                  <a:lnTo>
                    <a:pt x="1489909" y="667434"/>
                  </a:lnTo>
                  <a:close/>
                </a:path>
                <a:path w="1598295" h="779780">
                  <a:moveTo>
                    <a:pt x="1527062" y="703561"/>
                  </a:moveTo>
                  <a:lnTo>
                    <a:pt x="1528846" y="709176"/>
                  </a:lnTo>
                  <a:lnTo>
                    <a:pt x="1534557" y="727698"/>
                  </a:lnTo>
                  <a:lnTo>
                    <a:pt x="1539412" y="743908"/>
                  </a:lnTo>
                  <a:lnTo>
                    <a:pt x="1543041" y="756362"/>
                  </a:lnTo>
                  <a:lnTo>
                    <a:pt x="1569207" y="748737"/>
                  </a:lnTo>
                  <a:lnTo>
                    <a:pt x="1542939" y="748737"/>
                  </a:lnTo>
                  <a:lnTo>
                    <a:pt x="1549159" y="725047"/>
                  </a:lnTo>
                  <a:lnTo>
                    <a:pt x="1527062" y="703561"/>
                  </a:lnTo>
                  <a:close/>
                </a:path>
                <a:path w="1598295" h="779780">
                  <a:moveTo>
                    <a:pt x="1577955" y="640551"/>
                  </a:moveTo>
                  <a:lnTo>
                    <a:pt x="1570144" y="645114"/>
                  </a:lnTo>
                  <a:lnTo>
                    <a:pt x="1555815" y="699691"/>
                  </a:lnTo>
                  <a:lnTo>
                    <a:pt x="1561863" y="719279"/>
                  </a:lnTo>
                  <a:lnTo>
                    <a:pt x="1566786" y="735708"/>
                  </a:lnTo>
                  <a:lnTo>
                    <a:pt x="1570475" y="748367"/>
                  </a:lnTo>
                  <a:lnTo>
                    <a:pt x="1543041" y="756362"/>
                  </a:lnTo>
                  <a:lnTo>
                    <a:pt x="1570480" y="756362"/>
                  </a:lnTo>
                  <a:lnTo>
                    <a:pt x="1597781" y="652369"/>
                  </a:lnTo>
                  <a:lnTo>
                    <a:pt x="1593220" y="644559"/>
                  </a:lnTo>
                  <a:lnTo>
                    <a:pt x="1577955" y="640551"/>
                  </a:lnTo>
                  <a:close/>
                </a:path>
                <a:path w="1598295" h="779780">
                  <a:moveTo>
                    <a:pt x="1549159" y="725047"/>
                  </a:moveTo>
                  <a:lnTo>
                    <a:pt x="1542939" y="748737"/>
                  </a:lnTo>
                  <a:lnTo>
                    <a:pt x="1566718" y="742121"/>
                  </a:lnTo>
                  <a:lnTo>
                    <a:pt x="1549159" y="725047"/>
                  </a:lnTo>
                  <a:close/>
                </a:path>
                <a:path w="1598295" h="779780">
                  <a:moveTo>
                    <a:pt x="1555815" y="699691"/>
                  </a:moveTo>
                  <a:lnTo>
                    <a:pt x="1549159" y="725047"/>
                  </a:lnTo>
                  <a:lnTo>
                    <a:pt x="1566718" y="742121"/>
                  </a:lnTo>
                  <a:lnTo>
                    <a:pt x="1542939" y="748737"/>
                  </a:lnTo>
                  <a:lnTo>
                    <a:pt x="1569207" y="748737"/>
                  </a:lnTo>
                  <a:lnTo>
                    <a:pt x="1570475" y="748367"/>
                  </a:lnTo>
                  <a:lnTo>
                    <a:pt x="1566786" y="735708"/>
                  </a:lnTo>
                  <a:lnTo>
                    <a:pt x="1561863" y="719279"/>
                  </a:lnTo>
                  <a:lnTo>
                    <a:pt x="1555815" y="699691"/>
                  </a:lnTo>
                  <a:close/>
                </a:path>
                <a:path w="1598295" h="779780">
                  <a:moveTo>
                    <a:pt x="1070838" y="28559"/>
                  </a:moveTo>
                  <a:lnTo>
                    <a:pt x="788191" y="28559"/>
                  </a:lnTo>
                  <a:lnTo>
                    <a:pt x="855875" y="29076"/>
                  </a:lnTo>
                  <a:lnTo>
                    <a:pt x="920516" y="32619"/>
                  </a:lnTo>
                  <a:lnTo>
                    <a:pt x="981828" y="39450"/>
                  </a:lnTo>
                  <a:lnTo>
                    <a:pt x="1039524" y="49819"/>
                  </a:lnTo>
                  <a:lnTo>
                    <a:pt x="1093322" y="63969"/>
                  </a:lnTo>
                  <a:lnTo>
                    <a:pt x="1142950" y="82132"/>
                  </a:lnTo>
                  <a:lnTo>
                    <a:pt x="1187935" y="107087"/>
                  </a:lnTo>
                  <a:lnTo>
                    <a:pt x="1231139" y="141819"/>
                  </a:lnTo>
                  <a:lnTo>
                    <a:pt x="1272344" y="184961"/>
                  </a:lnTo>
                  <a:lnTo>
                    <a:pt x="1311280" y="234975"/>
                  </a:lnTo>
                  <a:lnTo>
                    <a:pt x="1347730" y="290257"/>
                  </a:lnTo>
                  <a:lnTo>
                    <a:pt x="1381627" y="349354"/>
                  </a:lnTo>
                  <a:lnTo>
                    <a:pt x="1412618" y="410269"/>
                  </a:lnTo>
                  <a:lnTo>
                    <a:pt x="1440721" y="471589"/>
                  </a:lnTo>
                  <a:lnTo>
                    <a:pt x="1465831" y="531693"/>
                  </a:lnTo>
                  <a:lnTo>
                    <a:pt x="1487859" y="588971"/>
                  </a:lnTo>
                  <a:lnTo>
                    <a:pt x="1506687" y="641733"/>
                  </a:lnTo>
                  <a:lnTo>
                    <a:pt x="1522291" y="688540"/>
                  </a:lnTo>
                  <a:lnTo>
                    <a:pt x="1527062" y="703561"/>
                  </a:lnTo>
                  <a:lnTo>
                    <a:pt x="1549159" y="725047"/>
                  </a:lnTo>
                  <a:lnTo>
                    <a:pt x="1555815" y="699691"/>
                  </a:lnTo>
                  <a:lnTo>
                    <a:pt x="1549445" y="679640"/>
                  </a:lnTo>
                  <a:lnTo>
                    <a:pt x="1541966" y="656827"/>
                  </a:lnTo>
                  <a:lnTo>
                    <a:pt x="1524516" y="606209"/>
                  </a:lnTo>
                  <a:lnTo>
                    <a:pt x="1492196" y="520674"/>
                  </a:lnTo>
                  <a:lnTo>
                    <a:pt x="1466695" y="459679"/>
                  </a:lnTo>
                  <a:lnTo>
                    <a:pt x="1438083" y="397305"/>
                  </a:lnTo>
                  <a:lnTo>
                    <a:pt x="1406411" y="335131"/>
                  </a:lnTo>
                  <a:lnTo>
                    <a:pt x="1371850" y="274933"/>
                  </a:lnTo>
                  <a:lnTo>
                    <a:pt x="1334198" y="217909"/>
                  </a:lnTo>
                  <a:lnTo>
                    <a:pt x="1293541" y="165798"/>
                  </a:lnTo>
                  <a:lnTo>
                    <a:pt x="1249815" y="120192"/>
                  </a:lnTo>
                  <a:lnTo>
                    <a:pt x="1202904" y="82746"/>
                  </a:lnTo>
                  <a:lnTo>
                    <a:pt x="1152739" y="55286"/>
                  </a:lnTo>
                  <a:lnTo>
                    <a:pt x="1100569" y="36329"/>
                  </a:lnTo>
                  <a:lnTo>
                    <a:pt x="1070838" y="28559"/>
                  </a:lnTo>
                  <a:close/>
                </a:path>
                <a:path w="1598295" h="779780">
                  <a:moveTo>
                    <a:pt x="787278" y="0"/>
                  </a:moveTo>
                  <a:lnTo>
                    <a:pt x="715890" y="2289"/>
                  </a:lnTo>
                  <a:lnTo>
                    <a:pt x="642179" y="7087"/>
                  </a:lnTo>
                  <a:lnTo>
                    <a:pt x="566402" y="14109"/>
                  </a:lnTo>
                  <a:lnTo>
                    <a:pt x="488815" y="23075"/>
                  </a:lnTo>
                  <a:lnTo>
                    <a:pt x="409681" y="33703"/>
                  </a:lnTo>
                  <a:lnTo>
                    <a:pt x="329201" y="45725"/>
                  </a:lnTo>
                  <a:lnTo>
                    <a:pt x="165591" y="72781"/>
                  </a:lnTo>
                  <a:lnTo>
                    <a:pt x="0" y="102031"/>
                  </a:lnTo>
                  <a:lnTo>
                    <a:pt x="4970" y="130171"/>
                  </a:lnTo>
                  <a:lnTo>
                    <a:pt x="170562" y="100920"/>
                  </a:lnTo>
                  <a:lnTo>
                    <a:pt x="333862" y="73917"/>
                  </a:lnTo>
                  <a:lnTo>
                    <a:pt x="413903" y="61964"/>
                  </a:lnTo>
                  <a:lnTo>
                    <a:pt x="492619" y="51395"/>
                  </a:lnTo>
                  <a:lnTo>
                    <a:pt x="569681" y="42496"/>
                  </a:lnTo>
                  <a:lnTo>
                    <a:pt x="644814" y="35540"/>
                  </a:lnTo>
                  <a:lnTo>
                    <a:pt x="717743" y="30805"/>
                  </a:lnTo>
                  <a:lnTo>
                    <a:pt x="788191" y="28559"/>
                  </a:lnTo>
                  <a:lnTo>
                    <a:pt x="1070838" y="28559"/>
                  </a:lnTo>
                  <a:lnTo>
                    <a:pt x="1044563" y="21692"/>
                  </a:lnTo>
                  <a:lnTo>
                    <a:pt x="984980" y="11049"/>
                  </a:lnTo>
                  <a:lnTo>
                    <a:pt x="922073" y="4086"/>
                  </a:lnTo>
                  <a:lnTo>
                    <a:pt x="856089" y="501"/>
                  </a:lnTo>
                  <a:lnTo>
                    <a:pt x="787278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474719" y="3624072"/>
              <a:ext cx="1091184" cy="783336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3515772" y="3644272"/>
              <a:ext cx="882015" cy="656590"/>
            </a:xfrm>
            <a:custGeom>
              <a:avLst/>
              <a:gdLst/>
              <a:ahLst/>
              <a:cxnLst/>
              <a:rect l="l" t="t" r="r" b="b"/>
              <a:pathLst>
                <a:path w="882014" h="656589">
                  <a:moveTo>
                    <a:pt x="856635" y="564710"/>
                  </a:moveTo>
                  <a:lnTo>
                    <a:pt x="851603" y="564710"/>
                  </a:lnTo>
                  <a:lnTo>
                    <a:pt x="855436" y="593027"/>
                  </a:lnTo>
                  <a:lnTo>
                    <a:pt x="804375" y="599508"/>
                  </a:lnTo>
                  <a:lnTo>
                    <a:pt x="760615" y="634103"/>
                  </a:lnTo>
                  <a:lnTo>
                    <a:pt x="759564" y="643087"/>
                  </a:lnTo>
                  <a:lnTo>
                    <a:pt x="769352" y="655468"/>
                  </a:lnTo>
                  <a:lnTo>
                    <a:pt x="778336" y="656518"/>
                  </a:lnTo>
                  <a:lnTo>
                    <a:pt x="881594" y="574888"/>
                  </a:lnTo>
                  <a:lnTo>
                    <a:pt x="856635" y="564710"/>
                  </a:lnTo>
                  <a:close/>
                </a:path>
                <a:path w="882014" h="656589">
                  <a:moveTo>
                    <a:pt x="28350" y="0"/>
                  </a:moveTo>
                  <a:lnTo>
                    <a:pt x="0" y="3568"/>
                  </a:lnTo>
                  <a:lnTo>
                    <a:pt x="10875" y="89949"/>
                  </a:lnTo>
                  <a:lnTo>
                    <a:pt x="23145" y="174995"/>
                  </a:lnTo>
                  <a:lnTo>
                    <a:pt x="30256" y="216664"/>
                  </a:lnTo>
                  <a:lnTo>
                    <a:pt x="38225" y="257319"/>
                  </a:lnTo>
                  <a:lnTo>
                    <a:pt x="47241" y="296868"/>
                  </a:lnTo>
                  <a:lnTo>
                    <a:pt x="57489" y="335121"/>
                  </a:lnTo>
                  <a:lnTo>
                    <a:pt x="69150" y="371887"/>
                  </a:lnTo>
                  <a:lnTo>
                    <a:pt x="97481" y="440198"/>
                  </a:lnTo>
                  <a:lnTo>
                    <a:pt x="133826" y="500228"/>
                  </a:lnTo>
                  <a:lnTo>
                    <a:pt x="179823" y="550214"/>
                  </a:lnTo>
                  <a:lnTo>
                    <a:pt x="223009" y="580227"/>
                  </a:lnTo>
                  <a:lnTo>
                    <a:pt x="260634" y="595330"/>
                  </a:lnTo>
                  <a:lnTo>
                    <a:pt x="304393" y="606252"/>
                  </a:lnTo>
                  <a:lnTo>
                    <a:pt x="353202" y="613727"/>
                  </a:lnTo>
                  <a:lnTo>
                    <a:pt x="433195" y="619587"/>
                  </a:lnTo>
                  <a:lnTo>
                    <a:pt x="489534" y="620570"/>
                  </a:lnTo>
                  <a:lnTo>
                    <a:pt x="546676" y="619660"/>
                  </a:lnTo>
                  <a:lnTo>
                    <a:pt x="603346" y="617246"/>
                  </a:lnTo>
                  <a:lnTo>
                    <a:pt x="658252" y="613707"/>
                  </a:lnTo>
                  <a:lnTo>
                    <a:pt x="710095" y="609420"/>
                  </a:lnTo>
                  <a:lnTo>
                    <a:pt x="757623" y="604757"/>
                  </a:lnTo>
                  <a:lnTo>
                    <a:pt x="804375" y="599508"/>
                  </a:lnTo>
                  <a:lnTo>
                    <a:pt x="813873" y="591999"/>
                  </a:lnTo>
                  <a:lnTo>
                    <a:pt x="490025" y="591999"/>
                  </a:lnTo>
                  <a:lnTo>
                    <a:pt x="434903" y="591064"/>
                  </a:lnTo>
                  <a:lnTo>
                    <a:pt x="382000" y="587908"/>
                  </a:lnTo>
                  <a:lnTo>
                    <a:pt x="333099" y="582227"/>
                  </a:lnTo>
                  <a:lnTo>
                    <a:pt x="289478" y="573733"/>
                  </a:lnTo>
                  <a:lnTo>
                    <a:pt x="252666" y="562282"/>
                  </a:lnTo>
                  <a:lnTo>
                    <a:pt x="199682" y="529668"/>
                  </a:lnTo>
                  <a:lnTo>
                    <a:pt x="157566" y="484324"/>
                  </a:lnTo>
                  <a:lnTo>
                    <a:pt x="123494" y="428376"/>
                  </a:lnTo>
                  <a:lnTo>
                    <a:pt x="96384" y="363237"/>
                  </a:lnTo>
                  <a:lnTo>
                    <a:pt x="75101" y="290512"/>
                  </a:lnTo>
                  <a:lnTo>
                    <a:pt x="66266" y="251820"/>
                  </a:lnTo>
                  <a:lnTo>
                    <a:pt x="58423" y="211853"/>
                  </a:lnTo>
                  <a:lnTo>
                    <a:pt x="51427" y="170915"/>
                  </a:lnTo>
                  <a:lnTo>
                    <a:pt x="39225" y="86379"/>
                  </a:lnTo>
                  <a:lnTo>
                    <a:pt x="28350" y="0"/>
                  </a:lnTo>
                  <a:close/>
                </a:path>
                <a:path w="882014" h="656589">
                  <a:moveTo>
                    <a:pt x="825445" y="582850"/>
                  </a:moveTo>
                  <a:lnTo>
                    <a:pt x="804375" y="599508"/>
                  </a:lnTo>
                  <a:lnTo>
                    <a:pt x="855436" y="593027"/>
                  </a:lnTo>
                  <a:lnTo>
                    <a:pt x="855310" y="592099"/>
                  </a:lnTo>
                  <a:lnTo>
                    <a:pt x="848125" y="592099"/>
                  </a:lnTo>
                  <a:lnTo>
                    <a:pt x="825445" y="582850"/>
                  </a:lnTo>
                  <a:close/>
                </a:path>
                <a:path w="882014" h="656589">
                  <a:moveTo>
                    <a:pt x="844659" y="567660"/>
                  </a:moveTo>
                  <a:lnTo>
                    <a:pt x="825445" y="582850"/>
                  </a:lnTo>
                  <a:lnTo>
                    <a:pt x="848125" y="592099"/>
                  </a:lnTo>
                  <a:lnTo>
                    <a:pt x="844659" y="567660"/>
                  </a:lnTo>
                  <a:close/>
                </a:path>
                <a:path w="882014" h="656589">
                  <a:moveTo>
                    <a:pt x="852002" y="567660"/>
                  </a:moveTo>
                  <a:lnTo>
                    <a:pt x="844659" y="567660"/>
                  </a:lnTo>
                  <a:lnTo>
                    <a:pt x="848125" y="592099"/>
                  </a:lnTo>
                  <a:lnTo>
                    <a:pt x="855310" y="592099"/>
                  </a:lnTo>
                  <a:lnTo>
                    <a:pt x="852002" y="567660"/>
                  </a:lnTo>
                  <a:close/>
                </a:path>
                <a:path w="882014" h="656589">
                  <a:moveTo>
                    <a:pt x="797687" y="571531"/>
                  </a:moveTo>
                  <a:lnTo>
                    <a:pt x="754730" y="576329"/>
                  </a:lnTo>
                  <a:lnTo>
                    <a:pt x="707739" y="580942"/>
                  </a:lnTo>
                  <a:lnTo>
                    <a:pt x="656412" y="585191"/>
                  </a:lnTo>
                  <a:lnTo>
                    <a:pt x="602127" y="588697"/>
                  </a:lnTo>
                  <a:lnTo>
                    <a:pt x="546218" y="591089"/>
                  </a:lnTo>
                  <a:lnTo>
                    <a:pt x="490025" y="591999"/>
                  </a:lnTo>
                  <a:lnTo>
                    <a:pt x="813873" y="591999"/>
                  </a:lnTo>
                  <a:lnTo>
                    <a:pt x="825445" y="582850"/>
                  </a:lnTo>
                  <a:lnTo>
                    <a:pt x="797687" y="571531"/>
                  </a:lnTo>
                  <a:close/>
                </a:path>
                <a:path w="882014" h="656589">
                  <a:moveTo>
                    <a:pt x="851603" y="564710"/>
                  </a:moveTo>
                  <a:lnTo>
                    <a:pt x="844913" y="565616"/>
                  </a:lnTo>
                  <a:lnTo>
                    <a:pt x="797687" y="571531"/>
                  </a:lnTo>
                  <a:lnTo>
                    <a:pt x="825445" y="582850"/>
                  </a:lnTo>
                  <a:lnTo>
                    <a:pt x="844659" y="567660"/>
                  </a:lnTo>
                  <a:lnTo>
                    <a:pt x="852002" y="567660"/>
                  </a:lnTo>
                  <a:lnTo>
                    <a:pt x="851603" y="564710"/>
                  </a:lnTo>
                  <a:close/>
                </a:path>
                <a:path w="882014" h="656589">
                  <a:moveTo>
                    <a:pt x="759711" y="525186"/>
                  </a:moveTo>
                  <a:lnTo>
                    <a:pt x="751372" y="528694"/>
                  </a:lnTo>
                  <a:lnTo>
                    <a:pt x="745413" y="543307"/>
                  </a:lnTo>
                  <a:lnTo>
                    <a:pt x="748921" y="551646"/>
                  </a:lnTo>
                  <a:lnTo>
                    <a:pt x="797687" y="571531"/>
                  </a:lnTo>
                  <a:lnTo>
                    <a:pt x="844913" y="565616"/>
                  </a:lnTo>
                  <a:lnTo>
                    <a:pt x="851603" y="564710"/>
                  </a:lnTo>
                  <a:lnTo>
                    <a:pt x="856635" y="564710"/>
                  </a:lnTo>
                  <a:lnTo>
                    <a:pt x="759711" y="52518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706624" y="3179064"/>
              <a:ext cx="1828800" cy="1999488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2874628" y="3327563"/>
              <a:ext cx="1619250" cy="1790700"/>
            </a:xfrm>
            <a:custGeom>
              <a:avLst/>
              <a:gdLst/>
              <a:ahLst/>
              <a:cxnLst/>
              <a:rect l="l" t="t" r="r" b="b"/>
              <a:pathLst>
                <a:path w="1619250" h="1790700">
                  <a:moveTo>
                    <a:pt x="29473" y="48450"/>
                  </a:moveTo>
                  <a:lnTo>
                    <a:pt x="30065" y="80587"/>
                  </a:lnTo>
                  <a:lnTo>
                    <a:pt x="31716" y="83609"/>
                  </a:lnTo>
                  <a:lnTo>
                    <a:pt x="41777" y="102393"/>
                  </a:lnTo>
                  <a:lnTo>
                    <a:pt x="63146" y="143306"/>
                  </a:lnTo>
                  <a:lnTo>
                    <a:pt x="86019" y="188262"/>
                  </a:lnTo>
                  <a:lnTo>
                    <a:pt x="110295" y="236910"/>
                  </a:lnTo>
                  <a:lnTo>
                    <a:pt x="135869" y="288908"/>
                  </a:lnTo>
                  <a:lnTo>
                    <a:pt x="162642" y="343914"/>
                  </a:lnTo>
                  <a:lnTo>
                    <a:pt x="342882" y="718061"/>
                  </a:lnTo>
                  <a:lnTo>
                    <a:pt x="408050" y="851437"/>
                  </a:lnTo>
                  <a:lnTo>
                    <a:pt x="474428" y="984589"/>
                  </a:lnTo>
                  <a:lnTo>
                    <a:pt x="507842" y="1050268"/>
                  </a:lnTo>
                  <a:lnTo>
                    <a:pt x="541271" y="1114889"/>
                  </a:lnTo>
                  <a:lnTo>
                    <a:pt x="574615" y="1178116"/>
                  </a:lnTo>
                  <a:lnTo>
                    <a:pt x="607781" y="1239613"/>
                  </a:lnTo>
                  <a:lnTo>
                    <a:pt x="640671" y="1299046"/>
                  </a:lnTo>
                  <a:lnTo>
                    <a:pt x="673191" y="1356079"/>
                  </a:lnTo>
                  <a:lnTo>
                    <a:pt x="705248" y="1410381"/>
                  </a:lnTo>
                  <a:lnTo>
                    <a:pt x="736751" y="1461621"/>
                  </a:lnTo>
                  <a:lnTo>
                    <a:pt x="767612" y="1509471"/>
                  </a:lnTo>
                  <a:lnTo>
                    <a:pt x="797750" y="1553606"/>
                  </a:lnTo>
                  <a:lnTo>
                    <a:pt x="826992" y="1593583"/>
                  </a:lnTo>
                  <a:lnTo>
                    <a:pt x="855446" y="1629309"/>
                  </a:lnTo>
                  <a:lnTo>
                    <a:pt x="883001" y="1660377"/>
                  </a:lnTo>
                  <a:lnTo>
                    <a:pt x="935338" y="1708241"/>
                  </a:lnTo>
                  <a:lnTo>
                    <a:pt x="985930" y="1743649"/>
                  </a:lnTo>
                  <a:lnTo>
                    <a:pt x="1035710" y="1768803"/>
                  </a:lnTo>
                  <a:lnTo>
                    <a:pt x="1084689" y="1784239"/>
                  </a:lnTo>
                  <a:lnTo>
                    <a:pt x="1132754" y="1790527"/>
                  </a:lnTo>
                  <a:lnTo>
                    <a:pt x="1156392" y="1790451"/>
                  </a:lnTo>
                  <a:lnTo>
                    <a:pt x="1202787" y="1784350"/>
                  </a:lnTo>
                  <a:lnTo>
                    <a:pt x="1247974" y="1771022"/>
                  </a:lnTo>
                  <a:lnTo>
                    <a:pt x="1269960" y="1761985"/>
                  </a:lnTo>
                  <a:lnTo>
                    <a:pt x="1153899" y="1761985"/>
                  </a:lnTo>
                  <a:lnTo>
                    <a:pt x="1132726" y="1761952"/>
                  </a:lnTo>
                  <a:lnTo>
                    <a:pt x="1089701" y="1756107"/>
                  </a:lnTo>
                  <a:lnTo>
                    <a:pt x="1045486" y="1741953"/>
                  </a:lnTo>
                  <a:lnTo>
                    <a:pt x="999801" y="1718666"/>
                  </a:lnTo>
                  <a:lnTo>
                    <a:pt x="952487" y="1685383"/>
                  </a:lnTo>
                  <a:lnTo>
                    <a:pt x="916019" y="1653254"/>
                  </a:lnTo>
                  <a:lnTo>
                    <a:pt x="877107" y="1610672"/>
                  </a:lnTo>
                  <a:lnTo>
                    <a:pt x="849547" y="1576038"/>
                  </a:lnTo>
                  <a:lnTo>
                    <a:pt x="820814" y="1536738"/>
                  </a:lnTo>
                  <a:lnTo>
                    <a:pt x="791212" y="1493359"/>
                  </a:lnTo>
                  <a:lnTo>
                    <a:pt x="760766" y="1446136"/>
                  </a:lnTo>
                  <a:lnTo>
                    <a:pt x="729592" y="1395417"/>
                  </a:lnTo>
                  <a:lnTo>
                    <a:pt x="697800" y="1341554"/>
                  </a:lnTo>
                  <a:lnTo>
                    <a:pt x="665495" y="1284893"/>
                  </a:lnTo>
                  <a:lnTo>
                    <a:pt x="632783" y="1225778"/>
                  </a:lnTo>
                  <a:lnTo>
                    <a:pt x="599766" y="1164553"/>
                  </a:lnTo>
                  <a:lnTo>
                    <a:pt x="566547" y="1101559"/>
                  </a:lnTo>
                  <a:lnTo>
                    <a:pt x="533223" y="1037139"/>
                  </a:lnTo>
                  <a:lnTo>
                    <a:pt x="499898" y="971632"/>
                  </a:lnTo>
                  <a:lnTo>
                    <a:pt x="433623" y="838688"/>
                  </a:lnTo>
                  <a:lnTo>
                    <a:pt x="368556" y="705516"/>
                  </a:lnTo>
                  <a:lnTo>
                    <a:pt x="188371" y="331481"/>
                  </a:lnTo>
                  <a:lnTo>
                    <a:pt x="161563" y="276402"/>
                  </a:lnTo>
                  <a:lnTo>
                    <a:pt x="135936" y="224299"/>
                  </a:lnTo>
                  <a:lnTo>
                    <a:pt x="111588" y="175503"/>
                  </a:lnTo>
                  <a:lnTo>
                    <a:pt x="88614" y="130348"/>
                  </a:lnTo>
                  <a:lnTo>
                    <a:pt x="67106" y="89165"/>
                  </a:lnTo>
                  <a:lnTo>
                    <a:pt x="51617" y="60439"/>
                  </a:lnTo>
                  <a:lnTo>
                    <a:pt x="29473" y="48450"/>
                  </a:lnTo>
                  <a:close/>
                </a:path>
                <a:path w="1619250" h="1790700">
                  <a:moveTo>
                    <a:pt x="1597496" y="1434981"/>
                  </a:moveTo>
                  <a:lnTo>
                    <a:pt x="1557997" y="1479101"/>
                  </a:lnTo>
                  <a:lnTo>
                    <a:pt x="1518500" y="1522427"/>
                  </a:lnTo>
                  <a:lnTo>
                    <a:pt x="1478928" y="1564260"/>
                  </a:lnTo>
                  <a:lnTo>
                    <a:pt x="1439210" y="1603896"/>
                  </a:lnTo>
                  <a:lnTo>
                    <a:pt x="1399287" y="1640635"/>
                  </a:lnTo>
                  <a:lnTo>
                    <a:pt x="1359108" y="1673774"/>
                  </a:lnTo>
                  <a:lnTo>
                    <a:pt x="1318872" y="1702457"/>
                  </a:lnTo>
                  <a:lnTo>
                    <a:pt x="1278163" y="1726319"/>
                  </a:lnTo>
                  <a:lnTo>
                    <a:pt x="1237138" y="1744582"/>
                  </a:lnTo>
                  <a:lnTo>
                    <a:pt x="1195755" y="1756653"/>
                  </a:lnTo>
                  <a:lnTo>
                    <a:pt x="1153899" y="1761985"/>
                  </a:lnTo>
                  <a:lnTo>
                    <a:pt x="1269960" y="1761985"/>
                  </a:lnTo>
                  <a:lnTo>
                    <a:pt x="1313624" y="1739328"/>
                  </a:lnTo>
                  <a:lnTo>
                    <a:pt x="1356166" y="1711553"/>
                  </a:lnTo>
                  <a:lnTo>
                    <a:pt x="1418642" y="1661657"/>
                  </a:lnTo>
                  <a:lnTo>
                    <a:pt x="1459398" y="1624121"/>
                  </a:lnTo>
                  <a:lnTo>
                    <a:pt x="1499688" y="1583897"/>
                  </a:lnTo>
                  <a:lnTo>
                    <a:pt x="1539618" y="1541678"/>
                  </a:lnTo>
                  <a:lnTo>
                    <a:pt x="1579286" y="1498161"/>
                  </a:lnTo>
                  <a:lnTo>
                    <a:pt x="1618786" y="1454042"/>
                  </a:lnTo>
                  <a:lnTo>
                    <a:pt x="1597496" y="1434981"/>
                  </a:lnTo>
                  <a:close/>
                </a:path>
                <a:path w="1619250" h="1790700">
                  <a:moveTo>
                    <a:pt x="0" y="0"/>
                  </a:moveTo>
                  <a:lnTo>
                    <a:pt x="2425" y="131605"/>
                  </a:lnTo>
                  <a:lnTo>
                    <a:pt x="8939" y="137882"/>
                  </a:lnTo>
                  <a:lnTo>
                    <a:pt x="24718" y="137591"/>
                  </a:lnTo>
                  <a:lnTo>
                    <a:pt x="30995" y="131077"/>
                  </a:lnTo>
                  <a:lnTo>
                    <a:pt x="30065" y="80587"/>
                  </a:lnTo>
                  <a:lnTo>
                    <a:pt x="22053" y="65928"/>
                  </a:lnTo>
                  <a:lnTo>
                    <a:pt x="12821" y="49437"/>
                  </a:lnTo>
                  <a:lnTo>
                    <a:pt x="4038" y="34183"/>
                  </a:lnTo>
                  <a:lnTo>
                    <a:pt x="2459" y="31532"/>
                  </a:lnTo>
                  <a:lnTo>
                    <a:pt x="27012" y="16916"/>
                  </a:lnTo>
                  <a:lnTo>
                    <a:pt x="31245" y="16916"/>
                  </a:lnTo>
                  <a:lnTo>
                    <a:pt x="0" y="0"/>
                  </a:lnTo>
                  <a:close/>
                </a:path>
                <a:path w="1619250" h="1790700">
                  <a:moveTo>
                    <a:pt x="31245" y="16916"/>
                  </a:moveTo>
                  <a:lnTo>
                    <a:pt x="27012" y="16916"/>
                  </a:lnTo>
                  <a:lnTo>
                    <a:pt x="28803" y="19926"/>
                  </a:lnTo>
                  <a:lnTo>
                    <a:pt x="37755" y="35479"/>
                  </a:lnTo>
                  <a:lnTo>
                    <a:pt x="47127" y="52223"/>
                  </a:lnTo>
                  <a:lnTo>
                    <a:pt x="51617" y="60439"/>
                  </a:lnTo>
                  <a:lnTo>
                    <a:pt x="102147" y="87796"/>
                  </a:lnTo>
                  <a:lnTo>
                    <a:pt x="110817" y="85216"/>
                  </a:lnTo>
                  <a:lnTo>
                    <a:pt x="118332" y="71338"/>
                  </a:lnTo>
                  <a:lnTo>
                    <a:pt x="115751" y="62668"/>
                  </a:lnTo>
                  <a:lnTo>
                    <a:pt x="31245" y="16916"/>
                  </a:lnTo>
                  <a:close/>
                </a:path>
                <a:path w="1619250" h="1790700">
                  <a:moveTo>
                    <a:pt x="27012" y="16916"/>
                  </a:moveTo>
                  <a:lnTo>
                    <a:pt x="2459" y="31532"/>
                  </a:lnTo>
                  <a:lnTo>
                    <a:pt x="4038" y="34183"/>
                  </a:lnTo>
                  <a:lnTo>
                    <a:pt x="12821" y="49437"/>
                  </a:lnTo>
                  <a:lnTo>
                    <a:pt x="22053" y="65928"/>
                  </a:lnTo>
                  <a:lnTo>
                    <a:pt x="30065" y="80587"/>
                  </a:lnTo>
                  <a:lnTo>
                    <a:pt x="29473" y="48450"/>
                  </a:lnTo>
                  <a:lnTo>
                    <a:pt x="7933" y="36789"/>
                  </a:lnTo>
                  <a:lnTo>
                    <a:pt x="29022" y="23962"/>
                  </a:lnTo>
                  <a:lnTo>
                    <a:pt x="31126" y="23962"/>
                  </a:lnTo>
                  <a:lnTo>
                    <a:pt x="28803" y="19926"/>
                  </a:lnTo>
                  <a:lnTo>
                    <a:pt x="27012" y="16916"/>
                  </a:lnTo>
                  <a:close/>
                </a:path>
                <a:path w="1619250" h="1790700">
                  <a:moveTo>
                    <a:pt x="31126" y="23962"/>
                  </a:moveTo>
                  <a:lnTo>
                    <a:pt x="29022" y="23962"/>
                  </a:lnTo>
                  <a:lnTo>
                    <a:pt x="29473" y="48450"/>
                  </a:lnTo>
                  <a:lnTo>
                    <a:pt x="51617" y="60439"/>
                  </a:lnTo>
                  <a:lnTo>
                    <a:pt x="47127" y="52223"/>
                  </a:lnTo>
                  <a:lnTo>
                    <a:pt x="37755" y="35479"/>
                  </a:lnTo>
                  <a:lnTo>
                    <a:pt x="31126" y="23962"/>
                  </a:lnTo>
                  <a:close/>
                </a:path>
                <a:path w="1619250" h="1790700">
                  <a:moveTo>
                    <a:pt x="29022" y="23962"/>
                  </a:moveTo>
                  <a:lnTo>
                    <a:pt x="7933" y="36789"/>
                  </a:lnTo>
                  <a:lnTo>
                    <a:pt x="29473" y="48450"/>
                  </a:lnTo>
                  <a:lnTo>
                    <a:pt x="29022" y="2396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79119" y="1941576"/>
              <a:ext cx="1783080" cy="2103120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746439" y="2091183"/>
              <a:ext cx="1575435" cy="1892935"/>
            </a:xfrm>
            <a:custGeom>
              <a:avLst/>
              <a:gdLst/>
              <a:ahLst/>
              <a:cxnLst/>
              <a:rect l="l" t="t" r="r" b="b"/>
              <a:pathLst>
                <a:path w="1575435" h="1892935">
                  <a:moveTo>
                    <a:pt x="30079" y="49499"/>
                  </a:moveTo>
                  <a:lnTo>
                    <a:pt x="29497" y="81366"/>
                  </a:lnTo>
                  <a:lnTo>
                    <a:pt x="32620" y="87586"/>
                  </a:lnTo>
                  <a:lnTo>
                    <a:pt x="42416" y="107501"/>
                  </a:lnTo>
                  <a:lnTo>
                    <a:pt x="63157" y="150741"/>
                  </a:lnTo>
                  <a:lnTo>
                    <a:pt x="85377" y="198290"/>
                  </a:lnTo>
                  <a:lnTo>
                    <a:pt x="108957" y="249742"/>
                  </a:lnTo>
                  <a:lnTo>
                    <a:pt x="133798" y="304735"/>
                  </a:lnTo>
                  <a:lnTo>
                    <a:pt x="159803" y="362907"/>
                  </a:lnTo>
                  <a:lnTo>
                    <a:pt x="186874" y="423896"/>
                  </a:lnTo>
                  <a:lnTo>
                    <a:pt x="273519" y="620177"/>
                  </a:lnTo>
                  <a:lnTo>
                    <a:pt x="334855" y="758559"/>
                  </a:lnTo>
                  <a:lnTo>
                    <a:pt x="398145" y="899593"/>
                  </a:lnTo>
                  <a:lnTo>
                    <a:pt x="462610" y="1040390"/>
                  </a:lnTo>
                  <a:lnTo>
                    <a:pt x="495059" y="1109837"/>
                  </a:lnTo>
                  <a:lnTo>
                    <a:pt x="527521" y="1178165"/>
                  </a:lnTo>
                  <a:lnTo>
                    <a:pt x="559902" y="1245016"/>
                  </a:lnTo>
                  <a:lnTo>
                    <a:pt x="592108" y="1310038"/>
                  </a:lnTo>
                  <a:lnTo>
                    <a:pt x="624045" y="1372873"/>
                  </a:lnTo>
                  <a:lnTo>
                    <a:pt x="655622" y="1433170"/>
                  </a:lnTo>
                  <a:lnTo>
                    <a:pt x="686748" y="1490577"/>
                  </a:lnTo>
                  <a:lnTo>
                    <a:pt x="717333" y="1544742"/>
                  </a:lnTo>
                  <a:lnTo>
                    <a:pt x="747292" y="1595321"/>
                  </a:lnTo>
                  <a:lnTo>
                    <a:pt x="776481" y="1641868"/>
                  </a:lnTo>
                  <a:lnTo>
                    <a:pt x="804938" y="1684227"/>
                  </a:lnTo>
                  <a:lnTo>
                    <a:pt x="832554" y="1721982"/>
                  </a:lnTo>
                  <a:lnTo>
                    <a:pt x="859299" y="1754816"/>
                  </a:lnTo>
                  <a:lnTo>
                    <a:pt x="910128" y="1805428"/>
                  </a:lnTo>
                  <a:lnTo>
                    <a:pt x="959320" y="1842909"/>
                  </a:lnTo>
                  <a:lnTo>
                    <a:pt x="1007807" y="1869578"/>
                  </a:lnTo>
                  <a:lnTo>
                    <a:pt x="1055608" y="1885967"/>
                  </a:lnTo>
                  <a:lnTo>
                    <a:pt x="1102580" y="1892644"/>
                  </a:lnTo>
                  <a:lnTo>
                    <a:pt x="1125681" y="1892556"/>
                  </a:lnTo>
                  <a:lnTo>
                    <a:pt x="1170988" y="1886059"/>
                  </a:lnTo>
                  <a:lnTo>
                    <a:pt x="1215042" y="1871907"/>
                  </a:lnTo>
                  <a:lnTo>
                    <a:pt x="1232457" y="1864111"/>
                  </a:lnTo>
                  <a:lnTo>
                    <a:pt x="1122968" y="1864111"/>
                  </a:lnTo>
                  <a:lnTo>
                    <a:pt x="1102549" y="1864069"/>
                  </a:lnTo>
                  <a:lnTo>
                    <a:pt x="1061050" y="1857914"/>
                  </a:lnTo>
                  <a:lnTo>
                    <a:pt x="1018337" y="1843013"/>
                  </a:lnTo>
                  <a:lnTo>
                    <a:pt x="974103" y="1818455"/>
                  </a:lnTo>
                  <a:lnTo>
                    <a:pt x="928206" y="1783298"/>
                  </a:lnTo>
                  <a:lnTo>
                    <a:pt x="892791" y="1749324"/>
                  </a:lnTo>
                  <a:lnTo>
                    <a:pt x="854974" y="1704266"/>
                  </a:lnTo>
                  <a:lnTo>
                    <a:pt x="828189" y="1667616"/>
                  </a:lnTo>
                  <a:lnTo>
                    <a:pt x="800338" y="1626141"/>
                  </a:lnTo>
                  <a:lnTo>
                    <a:pt x="771504" y="1580142"/>
                  </a:lnTo>
                  <a:lnTo>
                    <a:pt x="741919" y="1530182"/>
                  </a:lnTo>
                  <a:lnTo>
                    <a:pt x="711631" y="1476528"/>
                  </a:lnTo>
                  <a:lnTo>
                    <a:pt x="680743" y="1419551"/>
                  </a:lnTo>
                  <a:lnTo>
                    <a:pt x="649360" y="1359617"/>
                  </a:lnTo>
                  <a:lnTo>
                    <a:pt x="617582" y="1297090"/>
                  </a:lnTo>
                  <a:lnTo>
                    <a:pt x="585508" y="1232334"/>
                  </a:lnTo>
                  <a:lnTo>
                    <a:pt x="553239" y="1165708"/>
                  </a:lnTo>
                  <a:lnTo>
                    <a:pt x="520870" y="1097574"/>
                  </a:lnTo>
                  <a:lnTo>
                    <a:pt x="488499" y="1028293"/>
                  </a:lnTo>
                  <a:lnTo>
                    <a:pt x="424127" y="887696"/>
                  </a:lnTo>
                  <a:lnTo>
                    <a:pt x="360926" y="746860"/>
                  </a:lnTo>
                  <a:lnTo>
                    <a:pt x="299652" y="608619"/>
                  </a:lnTo>
                  <a:lnTo>
                    <a:pt x="213010" y="412346"/>
                  </a:lnTo>
                  <a:lnTo>
                    <a:pt x="185921" y="351313"/>
                  </a:lnTo>
                  <a:lnTo>
                    <a:pt x="159885" y="293074"/>
                  </a:lnTo>
                  <a:lnTo>
                    <a:pt x="134998" y="237978"/>
                  </a:lnTo>
                  <a:lnTo>
                    <a:pt x="111354" y="186385"/>
                  </a:lnTo>
                  <a:lnTo>
                    <a:pt x="88932" y="138405"/>
                  </a:lnTo>
                  <a:lnTo>
                    <a:pt x="68143" y="95067"/>
                  </a:lnTo>
                  <a:lnTo>
                    <a:pt x="51949" y="62399"/>
                  </a:lnTo>
                  <a:lnTo>
                    <a:pt x="30079" y="49499"/>
                  </a:lnTo>
                  <a:close/>
                </a:path>
                <a:path w="1575435" h="1892935">
                  <a:moveTo>
                    <a:pt x="1553255" y="1518483"/>
                  </a:moveTo>
                  <a:lnTo>
                    <a:pt x="1514893" y="1565139"/>
                  </a:lnTo>
                  <a:lnTo>
                    <a:pt x="1476529" y="1610959"/>
                  </a:lnTo>
                  <a:lnTo>
                    <a:pt x="1438090" y="1655202"/>
                  </a:lnTo>
                  <a:lnTo>
                    <a:pt x="1399508" y="1697125"/>
                  </a:lnTo>
                  <a:lnTo>
                    <a:pt x="1360729" y="1735980"/>
                  </a:lnTo>
                  <a:lnTo>
                    <a:pt x="1321704" y="1771026"/>
                  </a:lnTo>
                  <a:lnTo>
                    <a:pt x="1282642" y="1801345"/>
                  </a:lnTo>
                  <a:lnTo>
                    <a:pt x="1243149" y="1826548"/>
                  </a:lnTo>
                  <a:lnTo>
                    <a:pt x="1203400" y="1845811"/>
                  </a:lnTo>
                  <a:lnTo>
                    <a:pt x="1163375" y="1858518"/>
                  </a:lnTo>
                  <a:lnTo>
                    <a:pt x="1122968" y="1864111"/>
                  </a:lnTo>
                  <a:lnTo>
                    <a:pt x="1232457" y="1864111"/>
                  </a:lnTo>
                  <a:lnTo>
                    <a:pt x="1278927" y="1838323"/>
                  </a:lnTo>
                  <a:lnTo>
                    <a:pt x="1320273" y="1808930"/>
                  </a:lnTo>
                  <a:lnTo>
                    <a:pt x="1380957" y="1756162"/>
                  </a:lnTo>
                  <a:lnTo>
                    <a:pt x="1420537" y="1716473"/>
                  </a:lnTo>
                  <a:lnTo>
                    <a:pt x="1459662" y="1673943"/>
                  </a:lnTo>
                  <a:lnTo>
                    <a:pt x="1498439" y="1629303"/>
                  </a:lnTo>
                  <a:lnTo>
                    <a:pt x="1536964" y="1583287"/>
                  </a:lnTo>
                  <a:lnTo>
                    <a:pt x="1575327" y="1536631"/>
                  </a:lnTo>
                  <a:lnTo>
                    <a:pt x="1553255" y="1518483"/>
                  </a:lnTo>
                  <a:close/>
                </a:path>
                <a:path w="1575435" h="1892935">
                  <a:moveTo>
                    <a:pt x="2404" y="0"/>
                  </a:moveTo>
                  <a:lnTo>
                    <a:pt x="0" y="131605"/>
                  </a:lnTo>
                  <a:lnTo>
                    <a:pt x="6278" y="138117"/>
                  </a:lnTo>
                  <a:lnTo>
                    <a:pt x="22057" y="138405"/>
                  </a:lnTo>
                  <a:lnTo>
                    <a:pt x="28570" y="132126"/>
                  </a:lnTo>
                  <a:lnTo>
                    <a:pt x="29497" y="81366"/>
                  </a:lnTo>
                  <a:lnTo>
                    <a:pt x="23229" y="68879"/>
                  </a:lnTo>
                  <a:lnTo>
                    <a:pt x="14258" y="51429"/>
                  </a:lnTo>
                  <a:lnTo>
                    <a:pt x="5721" y="35286"/>
                  </a:lnTo>
                  <a:lnTo>
                    <a:pt x="3705" y="31603"/>
                  </a:lnTo>
                  <a:lnTo>
                    <a:pt x="28778" y="17895"/>
                  </a:lnTo>
                  <a:lnTo>
                    <a:pt x="32744" y="17895"/>
                  </a:lnTo>
                  <a:lnTo>
                    <a:pt x="2404" y="0"/>
                  </a:lnTo>
                  <a:close/>
                </a:path>
                <a:path w="1575435" h="1892935">
                  <a:moveTo>
                    <a:pt x="32744" y="17895"/>
                  </a:moveTo>
                  <a:lnTo>
                    <a:pt x="28778" y="17895"/>
                  </a:lnTo>
                  <a:lnTo>
                    <a:pt x="30982" y="21930"/>
                  </a:lnTo>
                  <a:lnTo>
                    <a:pt x="39671" y="38365"/>
                  </a:lnTo>
                  <a:lnTo>
                    <a:pt x="48767" y="56060"/>
                  </a:lnTo>
                  <a:lnTo>
                    <a:pt x="51949" y="62399"/>
                  </a:lnTo>
                  <a:lnTo>
                    <a:pt x="101261" y="91485"/>
                  </a:lnTo>
                  <a:lnTo>
                    <a:pt x="110021" y="89225"/>
                  </a:lnTo>
                  <a:lnTo>
                    <a:pt x="118039" y="75632"/>
                  </a:lnTo>
                  <a:lnTo>
                    <a:pt x="115779" y="66873"/>
                  </a:lnTo>
                  <a:lnTo>
                    <a:pt x="32744" y="17895"/>
                  </a:lnTo>
                  <a:close/>
                </a:path>
                <a:path w="1575435" h="1892935">
                  <a:moveTo>
                    <a:pt x="28778" y="17895"/>
                  </a:moveTo>
                  <a:lnTo>
                    <a:pt x="3705" y="31603"/>
                  </a:lnTo>
                  <a:lnTo>
                    <a:pt x="5721" y="35286"/>
                  </a:lnTo>
                  <a:lnTo>
                    <a:pt x="14258" y="51429"/>
                  </a:lnTo>
                  <a:lnTo>
                    <a:pt x="23229" y="68879"/>
                  </a:lnTo>
                  <a:lnTo>
                    <a:pt x="29497" y="81366"/>
                  </a:lnTo>
                  <a:lnTo>
                    <a:pt x="30079" y="49499"/>
                  </a:lnTo>
                  <a:lnTo>
                    <a:pt x="8983" y="37056"/>
                  </a:lnTo>
                  <a:lnTo>
                    <a:pt x="30527" y="25010"/>
                  </a:lnTo>
                  <a:lnTo>
                    <a:pt x="32610" y="25010"/>
                  </a:lnTo>
                  <a:lnTo>
                    <a:pt x="30982" y="21930"/>
                  </a:lnTo>
                  <a:lnTo>
                    <a:pt x="28778" y="17895"/>
                  </a:lnTo>
                  <a:close/>
                </a:path>
                <a:path w="1575435" h="1892935">
                  <a:moveTo>
                    <a:pt x="32610" y="25010"/>
                  </a:moveTo>
                  <a:lnTo>
                    <a:pt x="30527" y="25010"/>
                  </a:lnTo>
                  <a:lnTo>
                    <a:pt x="30079" y="49499"/>
                  </a:lnTo>
                  <a:lnTo>
                    <a:pt x="51949" y="62399"/>
                  </a:lnTo>
                  <a:lnTo>
                    <a:pt x="48767" y="56060"/>
                  </a:lnTo>
                  <a:lnTo>
                    <a:pt x="39671" y="38365"/>
                  </a:lnTo>
                  <a:lnTo>
                    <a:pt x="32610" y="25010"/>
                  </a:lnTo>
                  <a:close/>
                </a:path>
                <a:path w="1575435" h="1892935">
                  <a:moveTo>
                    <a:pt x="30527" y="25010"/>
                  </a:moveTo>
                  <a:lnTo>
                    <a:pt x="8983" y="37056"/>
                  </a:lnTo>
                  <a:lnTo>
                    <a:pt x="30079" y="49499"/>
                  </a:lnTo>
                  <a:lnTo>
                    <a:pt x="30527" y="2501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602223" y="4821935"/>
              <a:ext cx="1094231" cy="783335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5644654" y="4842700"/>
              <a:ext cx="882015" cy="656590"/>
            </a:xfrm>
            <a:custGeom>
              <a:avLst/>
              <a:gdLst/>
              <a:ahLst/>
              <a:cxnLst/>
              <a:rect l="l" t="t" r="r" b="b"/>
              <a:pathLst>
                <a:path w="882015" h="656589">
                  <a:moveTo>
                    <a:pt x="856635" y="564710"/>
                  </a:moveTo>
                  <a:lnTo>
                    <a:pt x="851603" y="564710"/>
                  </a:lnTo>
                  <a:lnTo>
                    <a:pt x="855436" y="593027"/>
                  </a:lnTo>
                  <a:lnTo>
                    <a:pt x="804376" y="599508"/>
                  </a:lnTo>
                  <a:lnTo>
                    <a:pt x="760615" y="634103"/>
                  </a:lnTo>
                  <a:lnTo>
                    <a:pt x="759564" y="643088"/>
                  </a:lnTo>
                  <a:lnTo>
                    <a:pt x="769352" y="655468"/>
                  </a:lnTo>
                  <a:lnTo>
                    <a:pt x="778337" y="656518"/>
                  </a:lnTo>
                  <a:lnTo>
                    <a:pt x="881594" y="574888"/>
                  </a:lnTo>
                  <a:lnTo>
                    <a:pt x="856635" y="564710"/>
                  </a:lnTo>
                  <a:close/>
                </a:path>
                <a:path w="882015" h="656589">
                  <a:moveTo>
                    <a:pt x="28350" y="0"/>
                  </a:moveTo>
                  <a:lnTo>
                    <a:pt x="0" y="3568"/>
                  </a:lnTo>
                  <a:lnTo>
                    <a:pt x="10875" y="89949"/>
                  </a:lnTo>
                  <a:lnTo>
                    <a:pt x="23145" y="174995"/>
                  </a:lnTo>
                  <a:lnTo>
                    <a:pt x="30257" y="216664"/>
                  </a:lnTo>
                  <a:lnTo>
                    <a:pt x="38225" y="257319"/>
                  </a:lnTo>
                  <a:lnTo>
                    <a:pt x="47242" y="296868"/>
                  </a:lnTo>
                  <a:lnTo>
                    <a:pt x="57489" y="335121"/>
                  </a:lnTo>
                  <a:lnTo>
                    <a:pt x="69150" y="371887"/>
                  </a:lnTo>
                  <a:lnTo>
                    <a:pt x="97481" y="440198"/>
                  </a:lnTo>
                  <a:lnTo>
                    <a:pt x="133826" y="500228"/>
                  </a:lnTo>
                  <a:lnTo>
                    <a:pt x="179824" y="550214"/>
                  </a:lnTo>
                  <a:lnTo>
                    <a:pt x="223009" y="580228"/>
                  </a:lnTo>
                  <a:lnTo>
                    <a:pt x="260634" y="595330"/>
                  </a:lnTo>
                  <a:lnTo>
                    <a:pt x="304393" y="606252"/>
                  </a:lnTo>
                  <a:lnTo>
                    <a:pt x="353202" y="613728"/>
                  </a:lnTo>
                  <a:lnTo>
                    <a:pt x="433197" y="619587"/>
                  </a:lnTo>
                  <a:lnTo>
                    <a:pt x="489534" y="620570"/>
                  </a:lnTo>
                  <a:lnTo>
                    <a:pt x="546676" y="619660"/>
                  </a:lnTo>
                  <a:lnTo>
                    <a:pt x="603346" y="617246"/>
                  </a:lnTo>
                  <a:lnTo>
                    <a:pt x="658252" y="613707"/>
                  </a:lnTo>
                  <a:lnTo>
                    <a:pt x="710095" y="609420"/>
                  </a:lnTo>
                  <a:lnTo>
                    <a:pt x="757623" y="604757"/>
                  </a:lnTo>
                  <a:lnTo>
                    <a:pt x="804376" y="599508"/>
                  </a:lnTo>
                  <a:lnTo>
                    <a:pt x="813874" y="591999"/>
                  </a:lnTo>
                  <a:lnTo>
                    <a:pt x="490025" y="591999"/>
                  </a:lnTo>
                  <a:lnTo>
                    <a:pt x="434903" y="591064"/>
                  </a:lnTo>
                  <a:lnTo>
                    <a:pt x="382002" y="587908"/>
                  </a:lnTo>
                  <a:lnTo>
                    <a:pt x="333099" y="582227"/>
                  </a:lnTo>
                  <a:lnTo>
                    <a:pt x="289478" y="573733"/>
                  </a:lnTo>
                  <a:lnTo>
                    <a:pt x="252666" y="562282"/>
                  </a:lnTo>
                  <a:lnTo>
                    <a:pt x="199683" y="529668"/>
                  </a:lnTo>
                  <a:lnTo>
                    <a:pt x="157566" y="484324"/>
                  </a:lnTo>
                  <a:lnTo>
                    <a:pt x="123496" y="428376"/>
                  </a:lnTo>
                  <a:lnTo>
                    <a:pt x="96384" y="363237"/>
                  </a:lnTo>
                  <a:lnTo>
                    <a:pt x="75101" y="290512"/>
                  </a:lnTo>
                  <a:lnTo>
                    <a:pt x="66266" y="251820"/>
                  </a:lnTo>
                  <a:lnTo>
                    <a:pt x="58423" y="211853"/>
                  </a:lnTo>
                  <a:lnTo>
                    <a:pt x="51427" y="170915"/>
                  </a:lnTo>
                  <a:lnTo>
                    <a:pt x="39225" y="86379"/>
                  </a:lnTo>
                  <a:lnTo>
                    <a:pt x="28350" y="0"/>
                  </a:lnTo>
                  <a:close/>
                </a:path>
                <a:path w="882015" h="656589">
                  <a:moveTo>
                    <a:pt x="825445" y="582851"/>
                  </a:moveTo>
                  <a:lnTo>
                    <a:pt x="804376" y="599508"/>
                  </a:lnTo>
                  <a:lnTo>
                    <a:pt x="855436" y="593027"/>
                  </a:lnTo>
                  <a:lnTo>
                    <a:pt x="855310" y="592099"/>
                  </a:lnTo>
                  <a:lnTo>
                    <a:pt x="848125" y="592099"/>
                  </a:lnTo>
                  <a:lnTo>
                    <a:pt x="825445" y="582851"/>
                  </a:lnTo>
                  <a:close/>
                </a:path>
                <a:path w="882015" h="656589">
                  <a:moveTo>
                    <a:pt x="844659" y="567662"/>
                  </a:moveTo>
                  <a:lnTo>
                    <a:pt x="825445" y="582851"/>
                  </a:lnTo>
                  <a:lnTo>
                    <a:pt x="848125" y="592099"/>
                  </a:lnTo>
                  <a:lnTo>
                    <a:pt x="844659" y="567662"/>
                  </a:lnTo>
                  <a:close/>
                </a:path>
                <a:path w="882015" h="656589">
                  <a:moveTo>
                    <a:pt x="852003" y="567662"/>
                  </a:moveTo>
                  <a:lnTo>
                    <a:pt x="844659" y="567662"/>
                  </a:lnTo>
                  <a:lnTo>
                    <a:pt x="848125" y="592099"/>
                  </a:lnTo>
                  <a:lnTo>
                    <a:pt x="855310" y="592099"/>
                  </a:lnTo>
                  <a:lnTo>
                    <a:pt x="852003" y="567662"/>
                  </a:lnTo>
                  <a:close/>
                </a:path>
                <a:path w="882015" h="656589">
                  <a:moveTo>
                    <a:pt x="797687" y="571531"/>
                  </a:moveTo>
                  <a:lnTo>
                    <a:pt x="754730" y="576329"/>
                  </a:lnTo>
                  <a:lnTo>
                    <a:pt x="707739" y="580942"/>
                  </a:lnTo>
                  <a:lnTo>
                    <a:pt x="656412" y="585191"/>
                  </a:lnTo>
                  <a:lnTo>
                    <a:pt x="602127" y="588697"/>
                  </a:lnTo>
                  <a:lnTo>
                    <a:pt x="546218" y="591089"/>
                  </a:lnTo>
                  <a:lnTo>
                    <a:pt x="490025" y="591999"/>
                  </a:lnTo>
                  <a:lnTo>
                    <a:pt x="813874" y="591999"/>
                  </a:lnTo>
                  <a:lnTo>
                    <a:pt x="825445" y="582851"/>
                  </a:lnTo>
                  <a:lnTo>
                    <a:pt x="797687" y="571531"/>
                  </a:lnTo>
                  <a:close/>
                </a:path>
                <a:path w="882015" h="656589">
                  <a:moveTo>
                    <a:pt x="851603" y="564710"/>
                  </a:moveTo>
                  <a:lnTo>
                    <a:pt x="844913" y="565617"/>
                  </a:lnTo>
                  <a:lnTo>
                    <a:pt x="797687" y="571531"/>
                  </a:lnTo>
                  <a:lnTo>
                    <a:pt x="825445" y="582851"/>
                  </a:lnTo>
                  <a:lnTo>
                    <a:pt x="844659" y="567662"/>
                  </a:lnTo>
                  <a:lnTo>
                    <a:pt x="852003" y="567662"/>
                  </a:lnTo>
                  <a:lnTo>
                    <a:pt x="851603" y="564710"/>
                  </a:lnTo>
                  <a:close/>
                </a:path>
                <a:path w="882015" h="656589">
                  <a:moveTo>
                    <a:pt x="759711" y="525186"/>
                  </a:moveTo>
                  <a:lnTo>
                    <a:pt x="751372" y="528694"/>
                  </a:lnTo>
                  <a:lnTo>
                    <a:pt x="745413" y="543307"/>
                  </a:lnTo>
                  <a:lnTo>
                    <a:pt x="748921" y="551646"/>
                  </a:lnTo>
                  <a:lnTo>
                    <a:pt x="797687" y="571531"/>
                  </a:lnTo>
                  <a:lnTo>
                    <a:pt x="844913" y="565617"/>
                  </a:lnTo>
                  <a:lnTo>
                    <a:pt x="851603" y="564710"/>
                  </a:lnTo>
                  <a:lnTo>
                    <a:pt x="856635" y="564710"/>
                  </a:lnTo>
                  <a:lnTo>
                    <a:pt x="759711" y="52518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6" name="object 36"/>
          <p:cNvSpPr txBox="1"/>
          <p:nvPr/>
        </p:nvSpPr>
        <p:spPr>
          <a:xfrm>
            <a:off x="2224896" y="331876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803672" y="2578100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endParaRPr>
              <a:latin typeface="Calibri"/>
              <a:cs typeface="Calibri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269525" y="386740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3</a:t>
            </a:r>
            <a:endParaRPr>
              <a:latin typeface="Calibri"/>
              <a:cs typeface="Calibri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7472489" y="509879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4</a:t>
            </a:r>
            <a:endParaRPr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471989" y="476656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6</a:t>
            </a:r>
            <a:endParaRPr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3308527" y="3641852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7</a:t>
            </a:r>
            <a:endParaRPr>
              <a:latin typeface="Calibri"/>
              <a:cs typeface="Calibri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5907023" y="3837433"/>
            <a:ext cx="2612390" cy="1198245"/>
            <a:chOff x="4383023" y="3837432"/>
            <a:chExt cx="2612390" cy="1198245"/>
          </a:xfrm>
        </p:grpSpPr>
        <p:pic>
          <p:nvPicPr>
            <p:cNvPr id="43" name="object 43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389119" y="3837432"/>
              <a:ext cx="2606039" cy="119786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83023" y="3837432"/>
              <a:ext cx="2612135" cy="1136903"/>
            </a:xfrm>
            <a:prstGeom prst="rect">
              <a:avLst/>
            </a:prstGeom>
          </p:spPr>
        </p:pic>
        <p:pic>
          <p:nvPicPr>
            <p:cNvPr id="45" name="object 4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435343" y="3862872"/>
              <a:ext cx="2512533" cy="1106424"/>
            </a:xfrm>
            <a:prstGeom prst="rect">
              <a:avLst/>
            </a:prstGeom>
          </p:spPr>
        </p:pic>
        <p:sp>
          <p:nvSpPr>
            <p:cNvPr id="46" name="object 46"/>
            <p:cNvSpPr/>
            <p:nvPr/>
          </p:nvSpPr>
          <p:spPr>
            <a:xfrm>
              <a:off x="4435342" y="3862872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4" y="0"/>
                  </a:lnTo>
                  <a:lnTo>
                    <a:pt x="2512534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6295384" y="3836415"/>
            <a:ext cx="1452880" cy="75438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48590" marR="5080" indent="-136525">
              <a:lnSpc>
                <a:spcPct val="122300"/>
              </a:lnSpc>
              <a:spcBef>
                <a:spcPts val="110"/>
              </a:spcBef>
            </a:pP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 </a:t>
            </a:r>
            <a:r>
              <a:rPr sz="1300" dirty="0">
                <a:solidFill>
                  <a:srgbClr val="D32CFF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 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871073" y="4595368"/>
            <a:ext cx="466090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49" name="object 49"/>
          <p:cNvGrpSpPr/>
          <p:nvPr/>
        </p:nvGrpSpPr>
        <p:grpSpPr>
          <a:xfrm>
            <a:off x="5583935" y="3185160"/>
            <a:ext cx="5050790" cy="3048000"/>
            <a:chOff x="4059935" y="3185160"/>
            <a:chExt cx="5050790" cy="3048000"/>
          </a:xfrm>
        </p:grpSpPr>
        <p:pic>
          <p:nvPicPr>
            <p:cNvPr id="50" name="object 5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059935" y="3185160"/>
              <a:ext cx="1801367" cy="944880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4102976" y="3206258"/>
              <a:ext cx="1619885" cy="734060"/>
            </a:xfrm>
            <a:custGeom>
              <a:avLst/>
              <a:gdLst/>
              <a:ahLst/>
              <a:cxnLst/>
              <a:rect l="l" t="t" r="r" b="b"/>
              <a:pathLst>
                <a:path w="1619885" h="734060">
                  <a:moveTo>
                    <a:pt x="1512002" y="623030"/>
                  </a:moveTo>
                  <a:lnTo>
                    <a:pt x="1502962" y="623351"/>
                  </a:lnTo>
                  <a:lnTo>
                    <a:pt x="1492205" y="634898"/>
                  </a:lnTo>
                  <a:lnTo>
                    <a:pt x="1492525" y="643939"/>
                  </a:lnTo>
                  <a:lnTo>
                    <a:pt x="1588841" y="733657"/>
                  </a:lnTo>
                  <a:lnTo>
                    <a:pt x="1594321" y="710799"/>
                  </a:lnTo>
                  <a:lnTo>
                    <a:pt x="1567030" y="710799"/>
                  </a:lnTo>
                  <a:lnTo>
                    <a:pt x="1563811" y="700577"/>
                  </a:lnTo>
                  <a:lnTo>
                    <a:pt x="1558883" y="685355"/>
                  </a:lnTo>
                  <a:lnTo>
                    <a:pt x="1553088" y="667960"/>
                  </a:lnTo>
                  <a:lnTo>
                    <a:pt x="1549726" y="658169"/>
                  </a:lnTo>
                  <a:lnTo>
                    <a:pt x="1512002" y="623030"/>
                  </a:lnTo>
                  <a:close/>
                </a:path>
                <a:path w="1619885" h="734060">
                  <a:moveTo>
                    <a:pt x="1549726" y="658169"/>
                  </a:moveTo>
                  <a:lnTo>
                    <a:pt x="1553088" y="667960"/>
                  </a:lnTo>
                  <a:lnTo>
                    <a:pt x="1558883" y="685355"/>
                  </a:lnTo>
                  <a:lnTo>
                    <a:pt x="1563811" y="700577"/>
                  </a:lnTo>
                  <a:lnTo>
                    <a:pt x="1567030" y="710799"/>
                  </a:lnTo>
                  <a:lnTo>
                    <a:pt x="1591233" y="703177"/>
                  </a:lnTo>
                  <a:lnTo>
                    <a:pt x="1566764" y="703177"/>
                  </a:lnTo>
                  <a:lnTo>
                    <a:pt x="1572474" y="679359"/>
                  </a:lnTo>
                  <a:lnTo>
                    <a:pt x="1549726" y="658169"/>
                  </a:lnTo>
                  <a:close/>
                </a:path>
                <a:path w="1619885" h="734060">
                  <a:moveTo>
                    <a:pt x="1599451" y="594264"/>
                  </a:moveTo>
                  <a:lnTo>
                    <a:pt x="1591740" y="598994"/>
                  </a:lnTo>
                  <a:lnTo>
                    <a:pt x="1578534" y="654081"/>
                  </a:lnTo>
                  <a:lnTo>
                    <a:pt x="1580113" y="658680"/>
                  </a:lnTo>
                  <a:lnTo>
                    <a:pt x="1585992" y="676321"/>
                  </a:lnTo>
                  <a:lnTo>
                    <a:pt x="1590996" y="691775"/>
                  </a:lnTo>
                  <a:lnTo>
                    <a:pt x="1594285" y="702216"/>
                  </a:lnTo>
                  <a:lnTo>
                    <a:pt x="1567030" y="710799"/>
                  </a:lnTo>
                  <a:lnTo>
                    <a:pt x="1594321" y="710799"/>
                  </a:lnTo>
                  <a:lnTo>
                    <a:pt x="1619528" y="605656"/>
                  </a:lnTo>
                  <a:lnTo>
                    <a:pt x="1614798" y="597943"/>
                  </a:lnTo>
                  <a:lnTo>
                    <a:pt x="1599451" y="594264"/>
                  </a:lnTo>
                  <a:close/>
                </a:path>
                <a:path w="1619885" h="734060">
                  <a:moveTo>
                    <a:pt x="1572474" y="679359"/>
                  </a:moveTo>
                  <a:lnTo>
                    <a:pt x="1566764" y="703177"/>
                  </a:lnTo>
                  <a:lnTo>
                    <a:pt x="1590396" y="696053"/>
                  </a:lnTo>
                  <a:lnTo>
                    <a:pt x="1572474" y="679359"/>
                  </a:lnTo>
                  <a:close/>
                </a:path>
                <a:path w="1619885" h="734060">
                  <a:moveTo>
                    <a:pt x="1578534" y="654081"/>
                  </a:moveTo>
                  <a:lnTo>
                    <a:pt x="1572474" y="679359"/>
                  </a:lnTo>
                  <a:lnTo>
                    <a:pt x="1590396" y="696053"/>
                  </a:lnTo>
                  <a:lnTo>
                    <a:pt x="1566764" y="703177"/>
                  </a:lnTo>
                  <a:lnTo>
                    <a:pt x="1591233" y="703177"/>
                  </a:lnTo>
                  <a:lnTo>
                    <a:pt x="1594285" y="702216"/>
                  </a:lnTo>
                  <a:lnTo>
                    <a:pt x="1590996" y="691775"/>
                  </a:lnTo>
                  <a:lnTo>
                    <a:pt x="1585992" y="676321"/>
                  </a:lnTo>
                  <a:lnTo>
                    <a:pt x="1580113" y="658680"/>
                  </a:lnTo>
                  <a:lnTo>
                    <a:pt x="1578534" y="654081"/>
                  </a:lnTo>
                  <a:close/>
                </a:path>
                <a:path w="1619885" h="734060">
                  <a:moveTo>
                    <a:pt x="1094486" y="28562"/>
                  </a:moveTo>
                  <a:lnTo>
                    <a:pt x="800375" y="28562"/>
                  </a:lnTo>
                  <a:lnTo>
                    <a:pt x="869180" y="29046"/>
                  </a:lnTo>
                  <a:lnTo>
                    <a:pt x="934902" y="32378"/>
                  </a:lnTo>
                  <a:lnTo>
                    <a:pt x="997253" y="38803"/>
                  </a:lnTo>
                  <a:lnTo>
                    <a:pt x="1055941" y="48559"/>
                  </a:lnTo>
                  <a:lnTo>
                    <a:pt x="1110679" y="61878"/>
                  </a:lnTo>
                  <a:lnTo>
                    <a:pt x="1161182" y="78974"/>
                  </a:lnTo>
                  <a:lnTo>
                    <a:pt x="1207010" y="102486"/>
                  </a:lnTo>
                  <a:lnTo>
                    <a:pt x="1250927" y="135149"/>
                  </a:lnTo>
                  <a:lnTo>
                    <a:pt x="1292762" y="175677"/>
                  </a:lnTo>
                  <a:lnTo>
                    <a:pt x="1332275" y="222641"/>
                  </a:lnTo>
                  <a:lnTo>
                    <a:pt x="1369264" y="274547"/>
                  </a:lnTo>
                  <a:lnTo>
                    <a:pt x="1403670" y="330051"/>
                  </a:lnTo>
                  <a:lnTo>
                    <a:pt x="1435120" y="387250"/>
                  </a:lnTo>
                  <a:lnTo>
                    <a:pt x="1463641" y="444835"/>
                  </a:lnTo>
                  <a:lnTo>
                    <a:pt x="1489128" y="501280"/>
                  </a:lnTo>
                  <a:lnTo>
                    <a:pt x="1511486" y="555073"/>
                  </a:lnTo>
                  <a:lnTo>
                    <a:pt x="1530593" y="604619"/>
                  </a:lnTo>
                  <a:lnTo>
                    <a:pt x="1546433" y="648580"/>
                  </a:lnTo>
                  <a:lnTo>
                    <a:pt x="1549726" y="658169"/>
                  </a:lnTo>
                  <a:lnTo>
                    <a:pt x="1572474" y="679359"/>
                  </a:lnTo>
                  <a:lnTo>
                    <a:pt x="1578534" y="654081"/>
                  </a:lnTo>
                  <a:lnTo>
                    <a:pt x="1573368" y="639038"/>
                  </a:lnTo>
                  <a:lnTo>
                    <a:pt x="1565766" y="617583"/>
                  </a:lnTo>
                  <a:lnTo>
                    <a:pt x="1548029" y="569976"/>
                  </a:lnTo>
                  <a:lnTo>
                    <a:pt x="1515169" y="489517"/>
                  </a:lnTo>
                  <a:lnTo>
                    <a:pt x="1489245" y="432146"/>
                  </a:lnTo>
                  <a:lnTo>
                    <a:pt x="1460155" y="373476"/>
                  </a:lnTo>
                  <a:lnTo>
                    <a:pt x="1427953" y="314989"/>
                  </a:lnTo>
                  <a:lnTo>
                    <a:pt x="1392820" y="258372"/>
                  </a:lnTo>
                  <a:lnTo>
                    <a:pt x="1354537" y="204725"/>
                  </a:lnTo>
                  <a:lnTo>
                    <a:pt x="1313201" y="155707"/>
                  </a:lnTo>
                  <a:lnTo>
                    <a:pt x="1268764" y="112825"/>
                  </a:lnTo>
                  <a:lnTo>
                    <a:pt x="1221141" y="77650"/>
                  </a:lnTo>
                  <a:lnTo>
                    <a:pt x="1170317" y="51898"/>
                  </a:lnTo>
                  <a:lnTo>
                    <a:pt x="1117415" y="34108"/>
                  </a:lnTo>
                  <a:lnTo>
                    <a:pt x="1094486" y="28562"/>
                  </a:lnTo>
                  <a:close/>
                </a:path>
                <a:path w="1619885" h="734060">
                  <a:moveTo>
                    <a:pt x="799531" y="0"/>
                  </a:moveTo>
                  <a:lnTo>
                    <a:pt x="727057" y="2150"/>
                  </a:lnTo>
                  <a:lnTo>
                    <a:pt x="652218" y="6657"/>
                  </a:lnTo>
                  <a:lnTo>
                    <a:pt x="575273" y="13253"/>
                  </a:lnTo>
                  <a:lnTo>
                    <a:pt x="496484" y="21677"/>
                  </a:lnTo>
                  <a:lnTo>
                    <a:pt x="416119" y="31663"/>
                  </a:lnTo>
                  <a:lnTo>
                    <a:pt x="334387" y="42960"/>
                  </a:lnTo>
                  <a:lnTo>
                    <a:pt x="168206" y="68386"/>
                  </a:lnTo>
                  <a:lnTo>
                    <a:pt x="0" y="95878"/>
                  </a:lnTo>
                  <a:lnTo>
                    <a:pt x="4608" y="124078"/>
                  </a:lnTo>
                  <a:lnTo>
                    <a:pt x="172815" y="96587"/>
                  </a:lnTo>
                  <a:lnTo>
                    <a:pt x="338708" y="71206"/>
                  </a:lnTo>
                  <a:lnTo>
                    <a:pt x="420030" y="59970"/>
                  </a:lnTo>
                  <a:lnTo>
                    <a:pt x="500007" y="50034"/>
                  </a:lnTo>
                  <a:lnTo>
                    <a:pt x="578309" y="41667"/>
                  </a:lnTo>
                  <a:lnTo>
                    <a:pt x="654658" y="35128"/>
                  </a:lnTo>
                  <a:lnTo>
                    <a:pt x="728774" y="30674"/>
                  </a:lnTo>
                  <a:lnTo>
                    <a:pt x="800375" y="28562"/>
                  </a:lnTo>
                  <a:lnTo>
                    <a:pt x="1094486" y="28562"/>
                  </a:lnTo>
                  <a:lnTo>
                    <a:pt x="1060615" y="20369"/>
                  </a:lnTo>
                  <a:lnTo>
                    <a:pt x="1000173" y="10378"/>
                  </a:lnTo>
                  <a:lnTo>
                    <a:pt x="936343" y="3839"/>
                  </a:lnTo>
                  <a:lnTo>
                    <a:pt x="869378" y="472"/>
                  </a:lnTo>
                  <a:lnTo>
                    <a:pt x="799531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2" name="object 5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6504431" y="5035295"/>
              <a:ext cx="2606039" cy="1197864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498335" y="5035295"/>
              <a:ext cx="2612136" cy="1136904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50476" y="5061352"/>
              <a:ext cx="2512532" cy="110642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6550477" y="5061352"/>
              <a:ext cx="2512695" cy="1106805"/>
            </a:xfrm>
            <a:custGeom>
              <a:avLst/>
              <a:gdLst/>
              <a:ahLst/>
              <a:cxnLst/>
              <a:rect l="l" t="t" r="r" b="b"/>
              <a:pathLst>
                <a:path w="2512695" h="1106804">
                  <a:moveTo>
                    <a:pt x="0" y="0"/>
                  </a:moveTo>
                  <a:lnTo>
                    <a:pt x="2512533" y="0"/>
                  </a:lnTo>
                  <a:lnTo>
                    <a:pt x="2512533" y="1106424"/>
                  </a:lnTo>
                  <a:lnTo>
                    <a:pt x="0" y="1106424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8153217" y="5040376"/>
            <a:ext cx="2349500" cy="976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9400" marR="929005" indent="-266700">
              <a:lnSpc>
                <a:spcPct val="121500"/>
              </a:lnSpc>
              <a:spcBef>
                <a:spcPts val="100"/>
              </a:spcBef>
            </a:pPr>
            <a:r>
              <a:rPr sz="1300" spc="-5" dirty="0">
                <a:latin typeface="Calibri"/>
                <a:cs typeface="Calibri"/>
              </a:rPr>
              <a:t>def</a:t>
            </a:r>
            <a:r>
              <a:rPr sz="1300" spc="-45" dirty="0">
                <a:latin typeface="Calibri"/>
                <a:cs typeface="Calibri"/>
              </a:rPr>
              <a:t>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r>
              <a:rPr sz="1300" spc="-5" dirty="0">
                <a:latin typeface="Calibri"/>
                <a:cs typeface="Calibri"/>
              </a:rPr>
              <a:t>: </a:t>
            </a:r>
            <a:r>
              <a:rPr sz="1300" spc="-280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if</a:t>
            </a:r>
            <a:r>
              <a:rPr sz="1300" spc="-5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&gt; 0:</a:t>
            </a:r>
            <a:endParaRPr sz="1300">
              <a:latin typeface="Calibri"/>
              <a:cs typeface="Calibri"/>
            </a:endParaRPr>
          </a:p>
          <a:p>
            <a:pPr marL="469900" marR="5080">
              <a:lnSpc>
                <a:spcPct val="115399"/>
              </a:lnSpc>
              <a:spcBef>
                <a:spcPts val="95"/>
              </a:spcBef>
            </a:pP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repeat-1</a:t>
            </a:r>
            <a:r>
              <a:rPr sz="1300" spc="-10" dirty="0">
                <a:solidFill>
                  <a:srgbClr val="D32CFF"/>
                </a:solidFill>
                <a:latin typeface="Calibri"/>
                <a:cs typeface="Calibri"/>
              </a:rPr>
              <a:t>) 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print(“Hello </a:t>
            </a:r>
            <a:r>
              <a:rPr sz="1300" spc="-25" dirty="0">
                <a:latin typeface="Calibri"/>
                <a:cs typeface="Calibri"/>
              </a:rPr>
              <a:t>World”,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10" dirty="0">
                <a:solidFill>
                  <a:srgbClr val="FFC000"/>
                </a:solidFill>
                <a:latin typeface="Calibri"/>
                <a:cs typeface="Calibri"/>
              </a:rPr>
              <a:t>repeat</a:t>
            </a:r>
            <a:r>
              <a:rPr sz="1300" spc="-10" dirty="0"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6358129" y="4398264"/>
            <a:ext cx="3133725" cy="1950720"/>
            <a:chOff x="4834128" y="4398264"/>
            <a:chExt cx="3133725" cy="1950720"/>
          </a:xfrm>
        </p:grpSpPr>
        <p:pic>
          <p:nvPicPr>
            <p:cNvPr id="58" name="object 58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90488" y="4398264"/>
              <a:ext cx="1776984" cy="908304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6233280" y="4419916"/>
              <a:ext cx="1593850" cy="697230"/>
            </a:xfrm>
            <a:custGeom>
              <a:avLst/>
              <a:gdLst/>
              <a:ahLst/>
              <a:cxnLst/>
              <a:rect l="l" t="t" r="r" b="b"/>
              <a:pathLst>
                <a:path w="1593850" h="697229">
                  <a:moveTo>
                    <a:pt x="1486065" y="587305"/>
                  </a:moveTo>
                  <a:lnTo>
                    <a:pt x="1477027" y="587722"/>
                  </a:lnTo>
                  <a:lnTo>
                    <a:pt x="1466396" y="599386"/>
                  </a:lnTo>
                  <a:lnTo>
                    <a:pt x="1466815" y="608423"/>
                  </a:lnTo>
                  <a:lnTo>
                    <a:pt x="1564098" y="697090"/>
                  </a:lnTo>
                  <a:lnTo>
                    <a:pt x="1569263" y="674469"/>
                  </a:lnTo>
                  <a:lnTo>
                    <a:pt x="1542040" y="674469"/>
                  </a:lnTo>
                  <a:lnTo>
                    <a:pt x="1539294" y="666061"/>
                  </a:lnTo>
                  <a:lnTo>
                    <a:pt x="1534445" y="651621"/>
                  </a:lnTo>
                  <a:lnTo>
                    <a:pt x="1528743" y="635120"/>
                  </a:lnTo>
                  <a:lnTo>
                    <a:pt x="1524042" y="621918"/>
                  </a:lnTo>
                  <a:lnTo>
                    <a:pt x="1486065" y="587305"/>
                  </a:lnTo>
                  <a:close/>
                </a:path>
                <a:path w="1593850" h="697229">
                  <a:moveTo>
                    <a:pt x="1524042" y="621918"/>
                  </a:moveTo>
                  <a:lnTo>
                    <a:pt x="1528743" y="635120"/>
                  </a:lnTo>
                  <a:lnTo>
                    <a:pt x="1534445" y="651621"/>
                  </a:lnTo>
                  <a:lnTo>
                    <a:pt x="1539294" y="666061"/>
                  </a:lnTo>
                  <a:lnTo>
                    <a:pt x="1542040" y="674469"/>
                  </a:lnTo>
                  <a:lnTo>
                    <a:pt x="1565354" y="666852"/>
                  </a:lnTo>
                  <a:lnTo>
                    <a:pt x="1541692" y="666852"/>
                  </a:lnTo>
                  <a:lnTo>
                    <a:pt x="1547143" y="642974"/>
                  </a:lnTo>
                  <a:lnTo>
                    <a:pt x="1524042" y="621918"/>
                  </a:lnTo>
                  <a:close/>
                </a:path>
                <a:path w="1593850" h="697229">
                  <a:moveTo>
                    <a:pt x="1573197" y="557592"/>
                  </a:moveTo>
                  <a:lnTo>
                    <a:pt x="1565536" y="562404"/>
                  </a:lnTo>
                  <a:lnTo>
                    <a:pt x="1552897" y="617770"/>
                  </a:lnTo>
                  <a:lnTo>
                    <a:pt x="1555662" y="625533"/>
                  </a:lnTo>
                  <a:lnTo>
                    <a:pt x="1561453" y="642287"/>
                  </a:lnTo>
                  <a:lnTo>
                    <a:pt x="1566382" y="656964"/>
                  </a:lnTo>
                  <a:lnTo>
                    <a:pt x="1569203" y="665595"/>
                  </a:lnTo>
                  <a:lnTo>
                    <a:pt x="1542040" y="674469"/>
                  </a:lnTo>
                  <a:lnTo>
                    <a:pt x="1569263" y="674469"/>
                  </a:lnTo>
                  <a:lnTo>
                    <a:pt x="1593395" y="568764"/>
                  </a:lnTo>
                  <a:lnTo>
                    <a:pt x="1588583" y="561105"/>
                  </a:lnTo>
                  <a:lnTo>
                    <a:pt x="1573197" y="557592"/>
                  </a:lnTo>
                  <a:close/>
                </a:path>
                <a:path w="1593850" h="697229">
                  <a:moveTo>
                    <a:pt x="1547143" y="642974"/>
                  </a:moveTo>
                  <a:lnTo>
                    <a:pt x="1541692" y="666852"/>
                  </a:lnTo>
                  <a:lnTo>
                    <a:pt x="1565245" y="659472"/>
                  </a:lnTo>
                  <a:lnTo>
                    <a:pt x="1547143" y="642974"/>
                  </a:lnTo>
                  <a:close/>
                </a:path>
                <a:path w="1593850" h="697229">
                  <a:moveTo>
                    <a:pt x="1552897" y="617770"/>
                  </a:moveTo>
                  <a:lnTo>
                    <a:pt x="1547143" y="642974"/>
                  </a:lnTo>
                  <a:lnTo>
                    <a:pt x="1565245" y="659472"/>
                  </a:lnTo>
                  <a:lnTo>
                    <a:pt x="1541692" y="666852"/>
                  </a:lnTo>
                  <a:lnTo>
                    <a:pt x="1565354" y="666852"/>
                  </a:lnTo>
                  <a:lnTo>
                    <a:pt x="1569203" y="665595"/>
                  </a:lnTo>
                  <a:lnTo>
                    <a:pt x="1566382" y="656964"/>
                  </a:lnTo>
                  <a:lnTo>
                    <a:pt x="1561453" y="642287"/>
                  </a:lnTo>
                  <a:lnTo>
                    <a:pt x="1555662" y="625533"/>
                  </a:lnTo>
                  <a:lnTo>
                    <a:pt x="1552897" y="617770"/>
                  </a:lnTo>
                  <a:close/>
                </a:path>
                <a:path w="1593850" h="697229">
                  <a:moveTo>
                    <a:pt x="1083623" y="28563"/>
                  </a:moveTo>
                  <a:lnTo>
                    <a:pt x="787880" y="28563"/>
                  </a:lnTo>
                  <a:lnTo>
                    <a:pt x="855626" y="29023"/>
                  </a:lnTo>
                  <a:lnTo>
                    <a:pt x="920339" y="32185"/>
                  </a:lnTo>
                  <a:lnTo>
                    <a:pt x="981735" y="38285"/>
                  </a:lnTo>
                  <a:lnTo>
                    <a:pt x="1039528" y="47548"/>
                  </a:lnTo>
                  <a:lnTo>
                    <a:pt x="1093431" y="60192"/>
                  </a:lnTo>
                  <a:lnTo>
                    <a:pt x="1143163" y="76423"/>
                  </a:lnTo>
                  <a:lnTo>
                    <a:pt x="1188286" y="98742"/>
                  </a:lnTo>
                  <a:lnTo>
                    <a:pt x="1231497" y="129729"/>
                  </a:lnTo>
                  <a:lnTo>
                    <a:pt x="1272646" y="168165"/>
                  </a:lnTo>
                  <a:lnTo>
                    <a:pt x="1311509" y="212703"/>
                  </a:lnTo>
                  <a:lnTo>
                    <a:pt x="1348042" y="262136"/>
                  </a:lnTo>
                  <a:lnTo>
                    <a:pt x="1381742" y="314581"/>
                  </a:lnTo>
                  <a:lnTo>
                    <a:pt x="1412680" y="368835"/>
                  </a:lnTo>
                  <a:lnTo>
                    <a:pt x="1440740" y="423457"/>
                  </a:lnTo>
                  <a:lnTo>
                    <a:pt x="1465814" y="477003"/>
                  </a:lnTo>
                  <a:lnTo>
                    <a:pt x="1487813" y="528034"/>
                  </a:lnTo>
                  <a:lnTo>
                    <a:pt x="1506611" y="575030"/>
                  </a:lnTo>
                  <a:lnTo>
                    <a:pt x="1522196" y="616736"/>
                  </a:lnTo>
                  <a:lnTo>
                    <a:pt x="1524042" y="621918"/>
                  </a:lnTo>
                  <a:lnTo>
                    <a:pt x="1547143" y="642974"/>
                  </a:lnTo>
                  <a:lnTo>
                    <a:pt x="1552897" y="617770"/>
                  </a:lnTo>
                  <a:lnTo>
                    <a:pt x="1549018" y="606880"/>
                  </a:lnTo>
                  <a:lnTo>
                    <a:pt x="1541531" y="586505"/>
                  </a:lnTo>
                  <a:lnTo>
                    <a:pt x="1524059" y="541295"/>
                  </a:lnTo>
                  <a:lnTo>
                    <a:pt x="1491691" y="464880"/>
                  </a:lnTo>
                  <a:lnTo>
                    <a:pt x="1466154" y="410395"/>
                  </a:lnTo>
                  <a:lnTo>
                    <a:pt x="1437499" y="354672"/>
                  </a:lnTo>
                  <a:lnTo>
                    <a:pt x="1405774" y="299121"/>
                  </a:lnTo>
                  <a:lnTo>
                    <a:pt x="1371017" y="245144"/>
                  </a:lnTo>
                  <a:lnTo>
                    <a:pt x="1333446" y="194392"/>
                  </a:lnTo>
                  <a:lnTo>
                    <a:pt x="1292717" y="147826"/>
                  </a:lnTo>
                  <a:lnTo>
                    <a:pt x="1248937" y="107092"/>
                  </a:lnTo>
                  <a:lnTo>
                    <a:pt x="1202030" y="73690"/>
                  </a:lnTo>
                  <a:lnTo>
                    <a:pt x="1152003" y="49250"/>
                  </a:lnTo>
                  <a:lnTo>
                    <a:pt x="1099939" y="32368"/>
                  </a:lnTo>
                  <a:lnTo>
                    <a:pt x="1083623" y="28563"/>
                  </a:lnTo>
                  <a:close/>
                </a:path>
                <a:path w="1593850" h="697229">
                  <a:moveTo>
                    <a:pt x="787065" y="0"/>
                  </a:moveTo>
                  <a:lnTo>
                    <a:pt x="715728" y="2040"/>
                  </a:lnTo>
                  <a:lnTo>
                    <a:pt x="642058" y="6318"/>
                  </a:lnTo>
                  <a:lnTo>
                    <a:pt x="566315" y="12579"/>
                  </a:lnTo>
                  <a:lnTo>
                    <a:pt x="488756" y="20574"/>
                  </a:lnTo>
                  <a:lnTo>
                    <a:pt x="409644" y="30052"/>
                  </a:lnTo>
                  <a:lnTo>
                    <a:pt x="329186" y="40773"/>
                  </a:lnTo>
                  <a:lnTo>
                    <a:pt x="165591" y="64907"/>
                  </a:lnTo>
                  <a:lnTo>
                    <a:pt x="0" y="91001"/>
                  </a:lnTo>
                  <a:lnTo>
                    <a:pt x="4448" y="119228"/>
                  </a:lnTo>
                  <a:lnTo>
                    <a:pt x="170039" y="93134"/>
                  </a:lnTo>
                  <a:lnTo>
                    <a:pt x="333355" y="69043"/>
                  </a:lnTo>
                  <a:lnTo>
                    <a:pt x="413418" y="58376"/>
                  </a:lnTo>
                  <a:lnTo>
                    <a:pt x="492155" y="48945"/>
                  </a:lnTo>
                  <a:lnTo>
                    <a:pt x="569244" y="41003"/>
                  </a:lnTo>
                  <a:lnTo>
                    <a:pt x="644411" y="34796"/>
                  </a:lnTo>
                  <a:lnTo>
                    <a:pt x="717382" y="30567"/>
                  </a:lnTo>
                  <a:lnTo>
                    <a:pt x="787880" y="28563"/>
                  </a:lnTo>
                  <a:lnTo>
                    <a:pt x="1083623" y="28563"/>
                  </a:lnTo>
                  <a:lnTo>
                    <a:pt x="1044037" y="19331"/>
                  </a:lnTo>
                  <a:lnTo>
                    <a:pt x="984552" y="9848"/>
                  </a:lnTo>
                  <a:lnTo>
                    <a:pt x="921729" y="3644"/>
                  </a:lnTo>
                  <a:lnTo>
                    <a:pt x="855817" y="448"/>
                  </a:lnTo>
                  <a:lnTo>
                    <a:pt x="787065" y="0"/>
                  </a:lnTo>
                  <a:close/>
                </a:path>
              </a:pathLst>
            </a:custGeom>
            <a:solidFill>
              <a:srgbClr val="D32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834128" y="4413503"/>
              <a:ext cx="1755648" cy="1935479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5003886" y="4562628"/>
              <a:ext cx="1544320" cy="1723389"/>
            </a:xfrm>
            <a:custGeom>
              <a:avLst/>
              <a:gdLst/>
              <a:ahLst/>
              <a:cxnLst/>
              <a:rect l="l" t="t" r="r" b="b"/>
              <a:pathLst>
                <a:path w="1544320" h="1723389">
                  <a:moveTo>
                    <a:pt x="29262" y="48580"/>
                  </a:moveTo>
                  <a:lnTo>
                    <a:pt x="29718" y="80987"/>
                  </a:lnTo>
                  <a:lnTo>
                    <a:pt x="39225" y="98720"/>
                  </a:lnTo>
                  <a:lnTo>
                    <a:pt x="59597" y="138079"/>
                  </a:lnTo>
                  <a:lnTo>
                    <a:pt x="81407" y="181326"/>
                  </a:lnTo>
                  <a:lnTo>
                    <a:pt x="104551" y="228128"/>
                  </a:lnTo>
                  <a:lnTo>
                    <a:pt x="128936" y="278155"/>
                  </a:lnTo>
                  <a:lnTo>
                    <a:pt x="154465" y="331075"/>
                  </a:lnTo>
                  <a:lnTo>
                    <a:pt x="326326" y="691045"/>
                  </a:lnTo>
                  <a:lnTo>
                    <a:pt x="388467" y="819370"/>
                  </a:lnTo>
                  <a:lnTo>
                    <a:pt x="451763" y="947479"/>
                  </a:lnTo>
                  <a:lnTo>
                    <a:pt x="483624" y="1010672"/>
                  </a:lnTo>
                  <a:lnTo>
                    <a:pt x="515500" y="1072848"/>
                  </a:lnTo>
                  <a:lnTo>
                    <a:pt x="547298" y="1133684"/>
                  </a:lnTo>
                  <a:lnTo>
                    <a:pt x="578924" y="1192855"/>
                  </a:lnTo>
                  <a:lnTo>
                    <a:pt x="610289" y="1250041"/>
                  </a:lnTo>
                  <a:lnTo>
                    <a:pt x="641301" y="1304920"/>
                  </a:lnTo>
                  <a:lnTo>
                    <a:pt x="671873" y="1357172"/>
                  </a:lnTo>
                  <a:lnTo>
                    <a:pt x="701917" y="1406479"/>
                  </a:lnTo>
                  <a:lnTo>
                    <a:pt x="731351" y="1452527"/>
                  </a:lnTo>
                  <a:lnTo>
                    <a:pt x="760098" y="1495004"/>
                  </a:lnTo>
                  <a:lnTo>
                    <a:pt x="787991" y="1533478"/>
                  </a:lnTo>
                  <a:lnTo>
                    <a:pt x="815140" y="1567873"/>
                  </a:lnTo>
                  <a:lnTo>
                    <a:pt x="841441" y="1597792"/>
                  </a:lnTo>
                  <a:lnTo>
                    <a:pt x="891415" y="1643904"/>
                  </a:lnTo>
                  <a:lnTo>
                    <a:pt x="939733" y="1678022"/>
                  </a:lnTo>
                  <a:lnTo>
                    <a:pt x="987304" y="1702271"/>
                  </a:lnTo>
                  <a:lnTo>
                    <a:pt x="1034133" y="1717155"/>
                  </a:lnTo>
                  <a:lnTo>
                    <a:pt x="1080104" y="1723217"/>
                  </a:lnTo>
                  <a:lnTo>
                    <a:pt x="1102711" y="1723141"/>
                  </a:lnTo>
                  <a:lnTo>
                    <a:pt x="1147074" y="1717250"/>
                  </a:lnTo>
                  <a:lnTo>
                    <a:pt x="1190260" y="1704395"/>
                  </a:lnTo>
                  <a:lnTo>
                    <a:pt x="1213343" y="1694677"/>
                  </a:lnTo>
                  <a:lnTo>
                    <a:pt x="1100195" y="1694677"/>
                  </a:lnTo>
                  <a:lnTo>
                    <a:pt x="1080076" y="1694642"/>
                  </a:lnTo>
                  <a:lnTo>
                    <a:pt x="1039190" y="1689031"/>
                  </a:lnTo>
                  <a:lnTo>
                    <a:pt x="997157" y="1675448"/>
                  </a:lnTo>
                  <a:lnTo>
                    <a:pt x="953698" y="1653092"/>
                  </a:lnTo>
                  <a:lnTo>
                    <a:pt x="908662" y="1621121"/>
                  </a:lnTo>
                  <a:lnTo>
                    <a:pt x="873944" y="1590255"/>
                  </a:lnTo>
                  <a:lnTo>
                    <a:pt x="836884" y="1549332"/>
                  </a:lnTo>
                  <a:lnTo>
                    <a:pt x="810621" y="1516032"/>
                  </a:lnTo>
                  <a:lnTo>
                    <a:pt x="783235" y="1478235"/>
                  </a:lnTo>
                  <a:lnTo>
                    <a:pt x="755018" y="1436515"/>
                  </a:lnTo>
                  <a:lnTo>
                    <a:pt x="725995" y="1391091"/>
                  </a:lnTo>
                  <a:lnTo>
                    <a:pt x="696276" y="1342304"/>
                  </a:lnTo>
                  <a:lnTo>
                    <a:pt x="665966" y="1290490"/>
                  </a:lnTo>
                  <a:lnTo>
                    <a:pt x="635167" y="1235983"/>
                  </a:lnTo>
                  <a:lnTo>
                    <a:pt x="603978" y="1179114"/>
                  </a:lnTo>
                  <a:lnTo>
                    <a:pt x="572499" y="1120214"/>
                  </a:lnTo>
                  <a:lnTo>
                    <a:pt x="540825" y="1059612"/>
                  </a:lnTo>
                  <a:lnTo>
                    <a:pt x="509052" y="997637"/>
                  </a:lnTo>
                  <a:lnTo>
                    <a:pt x="477278" y="934615"/>
                  </a:lnTo>
                  <a:lnTo>
                    <a:pt x="414087" y="806712"/>
                  </a:lnTo>
                  <a:lnTo>
                    <a:pt x="352045" y="678591"/>
                  </a:lnTo>
                  <a:lnTo>
                    <a:pt x="180237" y="318731"/>
                  </a:lnTo>
                  <a:lnTo>
                    <a:pt x="154674" y="265739"/>
                  </a:lnTo>
                  <a:lnTo>
                    <a:pt x="130238" y="215609"/>
                  </a:lnTo>
                  <a:lnTo>
                    <a:pt x="107020" y="168659"/>
                  </a:lnTo>
                  <a:lnTo>
                    <a:pt x="85112" y="125213"/>
                  </a:lnTo>
                  <a:lnTo>
                    <a:pt x="64602" y="85585"/>
                  </a:lnTo>
                  <a:lnTo>
                    <a:pt x="51199" y="60581"/>
                  </a:lnTo>
                  <a:lnTo>
                    <a:pt x="29262" y="48580"/>
                  </a:lnTo>
                  <a:close/>
                </a:path>
                <a:path w="1544320" h="1723389">
                  <a:moveTo>
                    <a:pt x="1522705" y="1380291"/>
                  </a:moveTo>
                  <a:lnTo>
                    <a:pt x="1485042" y="1422739"/>
                  </a:lnTo>
                  <a:lnTo>
                    <a:pt x="1447384" y="1464419"/>
                  </a:lnTo>
                  <a:lnTo>
                    <a:pt x="1409659" y="1504659"/>
                  </a:lnTo>
                  <a:lnTo>
                    <a:pt x="1371800" y="1542781"/>
                  </a:lnTo>
                  <a:lnTo>
                    <a:pt x="1333750" y="1578110"/>
                  </a:lnTo>
                  <a:lnTo>
                    <a:pt x="1295464" y="1609971"/>
                  </a:lnTo>
                  <a:lnTo>
                    <a:pt x="1257145" y="1637531"/>
                  </a:lnTo>
                  <a:lnTo>
                    <a:pt x="1218383" y="1660455"/>
                  </a:lnTo>
                  <a:lnTo>
                    <a:pt x="1179242" y="1678022"/>
                  </a:lnTo>
                  <a:lnTo>
                    <a:pt x="1139982" y="1689569"/>
                  </a:lnTo>
                  <a:lnTo>
                    <a:pt x="1100195" y="1694677"/>
                  </a:lnTo>
                  <a:lnTo>
                    <a:pt x="1213343" y="1694677"/>
                  </a:lnTo>
                  <a:lnTo>
                    <a:pt x="1252964" y="1673848"/>
                  </a:lnTo>
                  <a:lnTo>
                    <a:pt x="1293576" y="1647092"/>
                  </a:lnTo>
                  <a:lnTo>
                    <a:pt x="1353197" y="1599046"/>
                  </a:lnTo>
                  <a:lnTo>
                    <a:pt x="1392077" y="1562914"/>
                  </a:lnTo>
                  <a:lnTo>
                    <a:pt x="1430506" y="1524202"/>
                  </a:lnTo>
                  <a:lnTo>
                    <a:pt x="1468588" y="1483576"/>
                  </a:lnTo>
                  <a:lnTo>
                    <a:pt x="1506416" y="1441704"/>
                  </a:lnTo>
                  <a:lnTo>
                    <a:pt x="1544079" y="1399256"/>
                  </a:lnTo>
                  <a:lnTo>
                    <a:pt x="1522705" y="1380291"/>
                  </a:lnTo>
                  <a:close/>
                </a:path>
                <a:path w="1544320" h="1723389">
                  <a:moveTo>
                    <a:pt x="0" y="0"/>
                  </a:moveTo>
                  <a:lnTo>
                    <a:pt x="1852" y="131615"/>
                  </a:lnTo>
                  <a:lnTo>
                    <a:pt x="8338" y="137920"/>
                  </a:lnTo>
                  <a:lnTo>
                    <a:pt x="24118" y="137699"/>
                  </a:lnTo>
                  <a:lnTo>
                    <a:pt x="30425" y="131212"/>
                  </a:lnTo>
                  <a:lnTo>
                    <a:pt x="29718" y="80987"/>
                  </a:lnTo>
                  <a:lnTo>
                    <a:pt x="20392" y="63590"/>
                  </a:lnTo>
                  <a:lnTo>
                    <a:pt x="11621" y="47783"/>
                  </a:lnTo>
                  <a:lnTo>
                    <a:pt x="3249" y="33113"/>
                  </a:lnTo>
                  <a:lnTo>
                    <a:pt x="2325" y="31549"/>
                  </a:lnTo>
                  <a:lnTo>
                    <a:pt x="26936" y="17029"/>
                  </a:lnTo>
                  <a:lnTo>
                    <a:pt x="31129" y="17029"/>
                  </a:lnTo>
                  <a:lnTo>
                    <a:pt x="0" y="0"/>
                  </a:lnTo>
                  <a:close/>
                </a:path>
                <a:path w="1544320" h="1723389">
                  <a:moveTo>
                    <a:pt x="31129" y="17029"/>
                  </a:moveTo>
                  <a:lnTo>
                    <a:pt x="26936" y="17029"/>
                  </a:lnTo>
                  <a:lnTo>
                    <a:pt x="28069" y="18952"/>
                  </a:lnTo>
                  <a:lnTo>
                    <a:pt x="36609" y="33921"/>
                  </a:lnTo>
                  <a:lnTo>
                    <a:pt x="45576" y="50090"/>
                  </a:lnTo>
                  <a:lnTo>
                    <a:pt x="51199" y="60581"/>
                  </a:lnTo>
                  <a:lnTo>
                    <a:pt x="101763" y="88242"/>
                  </a:lnTo>
                  <a:lnTo>
                    <a:pt x="110446" y="85699"/>
                  </a:lnTo>
                  <a:lnTo>
                    <a:pt x="118019" y="71854"/>
                  </a:lnTo>
                  <a:lnTo>
                    <a:pt x="115478" y="63172"/>
                  </a:lnTo>
                  <a:lnTo>
                    <a:pt x="31129" y="17029"/>
                  </a:lnTo>
                  <a:close/>
                </a:path>
                <a:path w="1544320" h="1723389">
                  <a:moveTo>
                    <a:pt x="26936" y="17029"/>
                  </a:moveTo>
                  <a:lnTo>
                    <a:pt x="2325" y="31549"/>
                  </a:lnTo>
                  <a:lnTo>
                    <a:pt x="3249" y="33113"/>
                  </a:lnTo>
                  <a:lnTo>
                    <a:pt x="11621" y="47783"/>
                  </a:lnTo>
                  <a:lnTo>
                    <a:pt x="20392" y="63590"/>
                  </a:lnTo>
                  <a:lnTo>
                    <a:pt x="29718" y="80987"/>
                  </a:lnTo>
                  <a:lnTo>
                    <a:pt x="29262" y="48580"/>
                  </a:lnTo>
                  <a:lnTo>
                    <a:pt x="7773" y="36824"/>
                  </a:lnTo>
                  <a:lnTo>
                    <a:pt x="28917" y="24089"/>
                  </a:lnTo>
                  <a:lnTo>
                    <a:pt x="31000" y="24089"/>
                  </a:lnTo>
                  <a:lnTo>
                    <a:pt x="28069" y="18952"/>
                  </a:lnTo>
                  <a:lnTo>
                    <a:pt x="26936" y="17029"/>
                  </a:lnTo>
                  <a:close/>
                </a:path>
                <a:path w="1544320" h="1723389">
                  <a:moveTo>
                    <a:pt x="31000" y="24089"/>
                  </a:moveTo>
                  <a:lnTo>
                    <a:pt x="28917" y="24089"/>
                  </a:lnTo>
                  <a:lnTo>
                    <a:pt x="29262" y="48580"/>
                  </a:lnTo>
                  <a:lnTo>
                    <a:pt x="51199" y="60581"/>
                  </a:lnTo>
                  <a:lnTo>
                    <a:pt x="45576" y="50090"/>
                  </a:lnTo>
                  <a:lnTo>
                    <a:pt x="36609" y="33921"/>
                  </a:lnTo>
                  <a:lnTo>
                    <a:pt x="31000" y="24089"/>
                  </a:lnTo>
                  <a:close/>
                </a:path>
                <a:path w="1544320" h="1723389">
                  <a:moveTo>
                    <a:pt x="28917" y="24089"/>
                  </a:moveTo>
                  <a:lnTo>
                    <a:pt x="7773" y="36824"/>
                  </a:lnTo>
                  <a:lnTo>
                    <a:pt x="29262" y="48580"/>
                  </a:lnTo>
                  <a:lnTo>
                    <a:pt x="28917" y="2408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7510616" y="590346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5</a:t>
            </a:r>
            <a:endParaRPr>
              <a:latin typeface="Calibri"/>
              <a:cs typeface="Calibri"/>
            </a:endParaRPr>
          </a:p>
        </p:txBody>
      </p:sp>
      <p:grpSp>
        <p:nvGrpSpPr>
          <p:cNvPr id="63" name="object 63"/>
          <p:cNvGrpSpPr/>
          <p:nvPr/>
        </p:nvGrpSpPr>
        <p:grpSpPr>
          <a:xfrm>
            <a:off x="1725169" y="4443984"/>
            <a:ext cx="2078989" cy="463550"/>
            <a:chOff x="201168" y="4443984"/>
            <a:chExt cx="2078989" cy="463550"/>
          </a:xfrm>
        </p:grpSpPr>
        <p:pic>
          <p:nvPicPr>
            <p:cNvPr id="64" name="object 6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07264" y="4443984"/>
              <a:ext cx="2072639" cy="463295"/>
            </a:xfrm>
            <a:prstGeom prst="rect">
              <a:avLst/>
            </a:prstGeom>
          </p:spPr>
        </p:pic>
        <p:pic>
          <p:nvPicPr>
            <p:cNvPr id="65" name="object 65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01168" y="4443984"/>
              <a:ext cx="1027176" cy="426719"/>
            </a:xfrm>
            <a:prstGeom prst="rect">
              <a:avLst/>
            </a:prstGeom>
          </p:spPr>
        </p:pic>
        <p:pic>
          <p:nvPicPr>
            <p:cNvPr id="66" name="object 6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53225" y="4470186"/>
              <a:ext cx="1980411" cy="369333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253225" y="4470186"/>
              <a:ext cx="1980564" cy="369570"/>
            </a:xfrm>
            <a:custGeom>
              <a:avLst/>
              <a:gdLst/>
              <a:ahLst/>
              <a:cxnLst/>
              <a:rect l="l" t="t" r="r" b="b"/>
              <a:pathLst>
                <a:path w="1980564" h="369570">
                  <a:moveTo>
                    <a:pt x="0" y="0"/>
                  </a:moveTo>
                  <a:lnTo>
                    <a:pt x="1980412" y="0"/>
                  </a:lnTo>
                  <a:lnTo>
                    <a:pt x="1980412" y="369333"/>
                  </a:lnTo>
                  <a:lnTo>
                    <a:pt x="0" y="369333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98B95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8" name="object 68"/>
          <p:cNvSpPr txBox="1"/>
          <p:nvPr/>
        </p:nvSpPr>
        <p:spPr>
          <a:xfrm>
            <a:off x="1855966" y="4491736"/>
            <a:ext cx="766445" cy="212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greeting(</a:t>
            </a:r>
            <a:r>
              <a:rPr sz="1300" spc="-5" dirty="0">
                <a:solidFill>
                  <a:srgbClr val="FFC000"/>
                </a:solidFill>
                <a:latin typeface="Calibri"/>
                <a:cs typeface="Calibri"/>
              </a:rPr>
              <a:t>3</a:t>
            </a:r>
            <a:r>
              <a:rPr sz="1300" spc="-5" dirty="0">
                <a:solidFill>
                  <a:srgbClr val="D32CFF"/>
                </a:solidFill>
                <a:latin typeface="Calibri"/>
                <a:cs typeface="Calibri"/>
              </a:rPr>
              <a:t>)</a:t>
            </a:r>
            <a:endParaRPr sz="1300">
              <a:latin typeface="Calibri"/>
              <a:cs typeface="Calibri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1551433" y="1469137"/>
            <a:ext cx="1183005" cy="3279775"/>
            <a:chOff x="27432" y="1469136"/>
            <a:chExt cx="1183005" cy="3279775"/>
          </a:xfrm>
        </p:grpSpPr>
        <p:pic>
          <p:nvPicPr>
            <p:cNvPr id="70" name="object 7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31063" y="1469136"/>
              <a:ext cx="1078992" cy="3160776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275813" y="1617473"/>
              <a:ext cx="893444" cy="2950845"/>
            </a:xfrm>
            <a:custGeom>
              <a:avLst/>
              <a:gdLst/>
              <a:ahLst/>
              <a:cxnLst/>
              <a:rect l="l" t="t" r="r" b="b"/>
              <a:pathLst>
                <a:path w="893444" h="2950845">
                  <a:moveTo>
                    <a:pt x="42432" y="53188"/>
                  </a:moveTo>
                  <a:lnTo>
                    <a:pt x="37512" y="81220"/>
                  </a:lnTo>
                  <a:lnTo>
                    <a:pt x="88785" y="220612"/>
                  </a:lnTo>
                  <a:lnTo>
                    <a:pt x="161011" y="418080"/>
                  </a:lnTo>
                  <a:lnTo>
                    <a:pt x="217723" y="573970"/>
                  </a:lnTo>
                  <a:lnTo>
                    <a:pt x="279339" y="744231"/>
                  </a:lnTo>
                  <a:lnTo>
                    <a:pt x="344190" y="924549"/>
                  </a:lnTo>
                  <a:lnTo>
                    <a:pt x="377306" y="1017132"/>
                  </a:lnTo>
                  <a:lnTo>
                    <a:pt x="410603" y="1110603"/>
                  </a:lnTo>
                  <a:lnTo>
                    <a:pt x="476921" y="1298111"/>
                  </a:lnTo>
                  <a:lnTo>
                    <a:pt x="509519" y="1391048"/>
                  </a:lnTo>
                  <a:lnTo>
                    <a:pt x="541464" y="1482727"/>
                  </a:lnTo>
                  <a:lnTo>
                    <a:pt x="572550" y="1572606"/>
                  </a:lnTo>
                  <a:lnTo>
                    <a:pt x="602566" y="1660147"/>
                  </a:lnTo>
                  <a:lnTo>
                    <a:pt x="631304" y="1744808"/>
                  </a:lnTo>
                  <a:lnTo>
                    <a:pt x="658561" y="1826064"/>
                  </a:lnTo>
                  <a:lnTo>
                    <a:pt x="671564" y="1865235"/>
                  </a:lnTo>
                  <a:lnTo>
                    <a:pt x="684116" y="1903347"/>
                  </a:lnTo>
                  <a:lnTo>
                    <a:pt x="696193" y="1940333"/>
                  </a:lnTo>
                  <a:lnTo>
                    <a:pt x="718811" y="2010656"/>
                  </a:lnTo>
                  <a:lnTo>
                    <a:pt x="739208" y="2075658"/>
                  </a:lnTo>
                  <a:lnTo>
                    <a:pt x="757173" y="2134787"/>
                  </a:lnTo>
                  <a:lnTo>
                    <a:pt x="772493" y="2187486"/>
                  </a:lnTo>
                  <a:lnTo>
                    <a:pt x="791070" y="2256050"/>
                  </a:lnTo>
                  <a:lnTo>
                    <a:pt x="802000" y="2298759"/>
                  </a:lnTo>
                  <a:lnTo>
                    <a:pt x="811916" y="2339437"/>
                  </a:lnTo>
                  <a:lnTo>
                    <a:pt x="820853" y="2378152"/>
                  </a:lnTo>
                  <a:lnTo>
                    <a:pt x="835926" y="2449954"/>
                  </a:lnTo>
                  <a:lnTo>
                    <a:pt x="847493" y="2514695"/>
                  </a:lnTo>
                  <a:lnTo>
                    <a:pt x="855828" y="2572905"/>
                  </a:lnTo>
                  <a:lnTo>
                    <a:pt x="861210" y="2625116"/>
                  </a:lnTo>
                  <a:lnTo>
                    <a:pt x="863918" y="2671866"/>
                  </a:lnTo>
                  <a:lnTo>
                    <a:pt x="864356" y="2693361"/>
                  </a:lnTo>
                  <a:lnTo>
                    <a:pt x="864232" y="2713694"/>
                  </a:lnTo>
                  <a:lnTo>
                    <a:pt x="858839" y="2784600"/>
                  </a:lnTo>
                  <a:lnTo>
                    <a:pt x="847148" y="2842887"/>
                  </a:lnTo>
                  <a:lnTo>
                    <a:pt x="831132" y="2893093"/>
                  </a:lnTo>
                  <a:lnTo>
                    <a:pt x="812678" y="2939848"/>
                  </a:lnTo>
                  <a:lnTo>
                    <a:pt x="839163" y="2950575"/>
                  </a:lnTo>
                  <a:lnTo>
                    <a:pt x="857803" y="2903348"/>
                  </a:lnTo>
                  <a:lnTo>
                    <a:pt x="874560" y="2850956"/>
                  </a:lnTo>
                  <a:lnTo>
                    <a:pt x="887005" y="2789422"/>
                  </a:lnTo>
                  <a:lnTo>
                    <a:pt x="892099" y="2734737"/>
                  </a:lnTo>
                  <a:lnTo>
                    <a:pt x="892927" y="2693361"/>
                  </a:lnTo>
                  <a:lnTo>
                    <a:pt x="892487" y="2671290"/>
                  </a:lnTo>
                  <a:lnTo>
                    <a:pt x="889717" y="2623140"/>
                  </a:lnTo>
                  <a:lnTo>
                    <a:pt x="884222" y="2569687"/>
                  </a:lnTo>
                  <a:lnTo>
                    <a:pt x="875742" y="2510392"/>
                  </a:lnTo>
                  <a:lnTo>
                    <a:pt x="864016" y="2444709"/>
                  </a:lnTo>
                  <a:lnTo>
                    <a:pt x="848778" y="2372092"/>
                  </a:lnTo>
                  <a:lnTo>
                    <a:pt x="839759" y="2333011"/>
                  </a:lnTo>
                  <a:lnTo>
                    <a:pt x="829762" y="2291993"/>
                  </a:lnTo>
                  <a:lnTo>
                    <a:pt x="818753" y="2248968"/>
                  </a:lnTo>
                  <a:lnTo>
                    <a:pt x="806700" y="2203867"/>
                  </a:lnTo>
                  <a:lnTo>
                    <a:pt x="792645" y="2154099"/>
                  </a:lnTo>
                  <a:lnTo>
                    <a:pt x="775871" y="2097758"/>
                  </a:lnTo>
                  <a:lnTo>
                    <a:pt x="756582" y="2035357"/>
                  </a:lnTo>
                  <a:lnTo>
                    <a:pt x="734983" y="1967420"/>
                  </a:lnTo>
                  <a:lnTo>
                    <a:pt x="711280" y="1894478"/>
                  </a:lnTo>
                  <a:lnTo>
                    <a:pt x="698704" y="1856295"/>
                  </a:lnTo>
                  <a:lnTo>
                    <a:pt x="685681" y="1817062"/>
                  </a:lnTo>
                  <a:lnTo>
                    <a:pt x="658396" y="1735720"/>
                  </a:lnTo>
                  <a:lnTo>
                    <a:pt x="629625" y="1650961"/>
                  </a:lnTo>
                  <a:lnTo>
                    <a:pt x="599580" y="1563339"/>
                  </a:lnTo>
                  <a:lnTo>
                    <a:pt x="568470" y="1473387"/>
                  </a:lnTo>
                  <a:lnTo>
                    <a:pt x="536502" y="1381646"/>
                  </a:lnTo>
                  <a:lnTo>
                    <a:pt x="503886" y="1288653"/>
                  </a:lnTo>
                  <a:lnTo>
                    <a:pt x="437542" y="1101074"/>
                  </a:lnTo>
                  <a:lnTo>
                    <a:pt x="404225" y="1007544"/>
                  </a:lnTo>
                  <a:lnTo>
                    <a:pt x="371095" y="914925"/>
                  </a:lnTo>
                  <a:lnTo>
                    <a:pt x="306222" y="734545"/>
                  </a:lnTo>
                  <a:lnTo>
                    <a:pt x="244588" y="564233"/>
                  </a:lnTo>
                  <a:lnTo>
                    <a:pt x="187859" y="408294"/>
                  </a:lnTo>
                  <a:lnTo>
                    <a:pt x="115613" y="210774"/>
                  </a:lnTo>
                  <a:lnTo>
                    <a:pt x="64249" y="71136"/>
                  </a:lnTo>
                  <a:lnTo>
                    <a:pt x="42432" y="53188"/>
                  </a:lnTo>
                  <a:close/>
                </a:path>
                <a:path w="893444" h="2950845">
                  <a:moveTo>
                    <a:pt x="22757" y="0"/>
                  </a:moveTo>
                  <a:lnTo>
                    <a:pt x="0" y="129645"/>
                  </a:lnTo>
                  <a:lnTo>
                    <a:pt x="5194" y="137052"/>
                  </a:lnTo>
                  <a:lnTo>
                    <a:pt x="20738" y="139780"/>
                  </a:lnTo>
                  <a:lnTo>
                    <a:pt x="28144" y="134585"/>
                  </a:lnTo>
                  <a:lnTo>
                    <a:pt x="37512" y="81220"/>
                  </a:lnTo>
                  <a:lnTo>
                    <a:pt x="19193" y="31546"/>
                  </a:lnTo>
                  <a:lnTo>
                    <a:pt x="45996" y="21640"/>
                  </a:lnTo>
                  <a:lnTo>
                    <a:pt x="49063" y="21640"/>
                  </a:lnTo>
                  <a:lnTo>
                    <a:pt x="22757" y="0"/>
                  </a:lnTo>
                  <a:close/>
                </a:path>
                <a:path w="893444" h="2950845">
                  <a:moveTo>
                    <a:pt x="49063" y="21640"/>
                  </a:moveTo>
                  <a:lnTo>
                    <a:pt x="45996" y="21640"/>
                  </a:lnTo>
                  <a:lnTo>
                    <a:pt x="64249" y="71136"/>
                  </a:lnTo>
                  <a:lnTo>
                    <a:pt x="106253" y="105691"/>
                  </a:lnTo>
                  <a:lnTo>
                    <a:pt x="115257" y="104815"/>
                  </a:lnTo>
                  <a:lnTo>
                    <a:pt x="125283" y="92628"/>
                  </a:lnTo>
                  <a:lnTo>
                    <a:pt x="124407" y="83624"/>
                  </a:lnTo>
                  <a:lnTo>
                    <a:pt x="49063" y="21640"/>
                  </a:lnTo>
                  <a:close/>
                </a:path>
                <a:path w="893444" h="2950845">
                  <a:moveTo>
                    <a:pt x="45996" y="21640"/>
                  </a:moveTo>
                  <a:lnTo>
                    <a:pt x="19193" y="31546"/>
                  </a:lnTo>
                  <a:lnTo>
                    <a:pt x="37512" y="81220"/>
                  </a:lnTo>
                  <a:lnTo>
                    <a:pt x="42432" y="53188"/>
                  </a:lnTo>
                  <a:lnTo>
                    <a:pt x="23518" y="37627"/>
                  </a:lnTo>
                  <a:lnTo>
                    <a:pt x="46667" y="29063"/>
                  </a:lnTo>
                  <a:lnTo>
                    <a:pt x="48734" y="29063"/>
                  </a:lnTo>
                  <a:lnTo>
                    <a:pt x="45996" y="21640"/>
                  </a:lnTo>
                  <a:close/>
                </a:path>
                <a:path w="893444" h="2950845">
                  <a:moveTo>
                    <a:pt x="48734" y="29063"/>
                  </a:moveTo>
                  <a:lnTo>
                    <a:pt x="46667" y="29063"/>
                  </a:lnTo>
                  <a:lnTo>
                    <a:pt x="42432" y="53188"/>
                  </a:lnTo>
                  <a:lnTo>
                    <a:pt x="64249" y="71136"/>
                  </a:lnTo>
                  <a:lnTo>
                    <a:pt x="48734" y="29063"/>
                  </a:lnTo>
                  <a:close/>
                </a:path>
                <a:path w="893444" h="2950845">
                  <a:moveTo>
                    <a:pt x="46667" y="29063"/>
                  </a:moveTo>
                  <a:lnTo>
                    <a:pt x="23518" y="37627"/>
                  </a:lnTo>
                  <a:lnTo>
                    <a:pt x="42432" y="53188"/>
                  </a:lnTo>
                  <a:lnTo>
                    <a:pt x="46667" y="2906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2" name="object 7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7432" y="2517647"/>
              <a:ext cx="496824" cy="2231135"/>
            </a:xfrm>
            <a:prstGeom prst="rect">
              <a:avLst/>
            </a:prstGeom>
          </p:spPr>
        </p:pic>
        <p:sp>
          <p:nvSpPr>
            <p:cNvPr id="73" name="object 73"/>
            <p:cNvSpPr/>
            <p:nvPr/>
          </p:nvSpPr>
          <p:spPr>
            <a:xfrm>
              <a:off x="70214" y="2538396"/>
              <a:ext cx="328295" cy="2022475"/>
            </a:xfrm>
            <a:custGeom>
              <a:avLst/>
              <a:gdLst/>
              <a:ahLst/>
              <a:cxnLst/>
              <a:rect l="l" t="t" r="r" b="b"/>
              <a:pathLst>
                <a:path w="328295" h="2022475">
                  <a:moveTo>
                    <a:pt x="210439" y="1904599"/>
                  </a:moveTo>
                  <a:lnTo>
                    <a:pt x="198671" y="1915116"/>
                  </a:lnTo>
                  <a:lnTo>
                    <a:pt x="198164" y="1924149"/>
                  </a:lnTo>
                  <a:lnTo>
                    <a:pt x="285877" y="2022293"/>
                  </a:lnTo>
                  <a:lnTo>
                    <a:pt x="294330" y="1997358"/>
                  </a:lnTo>
                  <a:lnTo>
                    <a:pt x="266208" y="1997358"/>
                  </a:lnTo>
                  <a:lnTo>
                    <a:pt x="255758" y="1945709"/>
                  </a:lnTo>
                  <a:lnTo>
                    <a:pt x="219471" y="1905106"/>
                  </a:lnTo>
                  <a:lnTo>
                    <a:pt x="210439" y="1904599"/>
                  </a:lnTo>
                  <a:close/>
                </a:path>
                <a:path w="328295" h="2022475">
                  <a:moveTo>
                    <a:pt x="255758" y="1945709"/>
                  </a:moveTo>
                  <a:lnTo>
                    <a:pt x="266208" y="1997358"/>
                  </a:lnTo>
                  <a:lnTo>
                    <a:pt x="294209" y="1991660"/>
                  </a:lnTo>
                  <a:lnTo>
                    <a:pt x="293858" y="1989923"/>
                  </a:lnTo>
                  <a:lnTo>
                    <a:pt x="266678" y="1989923"/>
                  </a:lnTo>
                  <a:lnTo>
                    <a:pt x="274541" y="1966727"/>
                  </a:lnTo>
                  <a:lnTo>
                    <a:pt x="255758" y="1945709"/>
                  </a:lnTo>
                  <a:close/>
                </a:path>
                <a:path w="328295" h="2022475">
                  <a:moveTo>
                    <a:pt x="309183" y="1884455"/>
                  </a:moveTo>
                  <a:lnTo>
                    <a:pt x="301072" y="1888459"/>
                  </a:lnTo>
                  <a:lnTo>
                    <a:pt x="283705" y="1939690"/>
                  </a:lnTo>
                  <a:lnTo>
                    <a:pt x="294209" y="1991660"/>
                  </a:lnTo>
                  <a:lnTo>
                    <a:pt x="266208" y="1997358"/>
                  </a:lnTo>
                  <a:lnTo>
                    <a:pt x="294330" y="1997358"/>
                  </a:lnTo>
                  <a:lnTo>
                    <a:pt x="328134" y="1897632"/>
                  </a:lnTo>
                  <a:lnTo>
                    <a:pt x="324130" y="1889521"/>
                  </a:lnTo>
                  <a:lnTo>
                    <a:pt x="309183" y="1884455"/>
                  </a:lnTo>
                  <a:close/>
                </a:path>
                <a:path w="328295" h="2022475">
                  <a:moveTo>
                    <a:pt x="274541" y="1966727"/>
                  </a:moveTo>
                  <a:lnTo>
                    <a:pt x="266678" y="1989923"/>
                  </a:lnTo>
                  <a:lnTo>
                    <a:pt x="290862" y="1984989"/>
                  </a:lnTo>
                  <a:lnTo>
                    <a:pt x="274541" y="1966727"/>
                  </a:lnTo>
                  <a:close/>
                </a:path>
                <a:path w="328295" h="2022475">
                  <a:moveTo>
                    <a:pt x="283705" y="1939690"/>
                  </a:moveTo>
                  <a:lnTo>
                    <a:pt x="274541" y="1966727"/>
                  </a:lnTo>
                  <a:lnTo>
                    <a:pt x="290862" y="1984989"/>
                  </a:lnTo>
                  <a:lnTo>
                    <a:pt x="266678" y="1989923"/>
                  </a:lnTo>
                  <a:lnTo>
                    <a:pt x="293858" y="1989923"/>
                  </a:lnTo>
                  <a:lnTo>
                    <a:pt x="283705" y="1939690"/>
                  </a:lnTo>
                  <a:close/>
                </a:path>
                <a:path w="328295" h="2022475">
                  <a:moveTo>
                    <a:pt x="129759" y="0"/>
                  </a:moveTo>
                  <a:lnTo>
                    <a:pt x="102639" y="30436"/>
                  </a:lnTo>
                  <a:lnTo>
                    <a:pt x="75836" y="64879"/>
                  </a:lnTo>
                  <a:lnTo>
                    <a:pt x="51133" y="105846"/>
                  </a:lnTo>
                  <a:lnTo>
                    <a:pt x="29957" y="156154"/>
                  </a:lnTo>
                  <a:lnTo>
                    <a:pt x="13642" y="218439"/>
                  </a:lnTo>
                  <a:lnTo>
                    <a:pt x="5252" y="274852"/>
                  </a:lnTo>
                  <a:lnTo>
                    <a:pt x="1772" y="317517"/>
                  </a:lnTo>
                  <a:lnTo>
                    <a:pt x="108" y="364779"/>
                  </a:lnTo>
                  <a:lnTo>
                    <a:pt x="0" y="390375"/>
                  </a:lnTo>
                  <a:lnTo>
                    <a:pt x="391" y="417021"/>
                  </a:lnTo>
                  <a:lnTo>
                    <a:pt x="2753" y="474621"/>
                  </a:lnTo>
                  <a:lnTo>
                    <a:pt x="6066" y="522091"/>
                  </a:lnTo>
                  <a:lnTo>
                    <a:pt x="11805" y="578524"/>
                  </a:lnTo>
                  <a:lnTo>
                    <a:pt x="17028" y="621356"/>
                  </a:lnTo>
                  <a:lnTo>
                    <a:pt x="23279" y="668045"/>
                  </a:lnTo>
                  <a:lnTo>
                    <a:pt x="30470" y="718174"/>
                  </a:lnTo>
                  <a:lnTo>
                    <a:pt x="38515" y="771382"/>
                  </a:lnTo>
                  <a:lnTo>
                    <a:pt x="47331" y="827303"/>
                  </a:lnTo>
                  <a:lnTo>
                    <a:pt x="56835" y="885572"/>
                  </a:lnTo>
                  <a:lnTo>
                    <a:pt x="66941" y="945818"/>
                  </a:lnTo>
                  <a:lnTo>
                    <a:pt x="77566" y="1007673"/>
                  </a:lnTo>
                  <a:lnTo>
                    <a:pt x="88625" y="1070767"/>
                  </a:lnTo>
                  <a:lnTo>
                    <a:pt x="100034" y="1134731"/>
                  </a:lnTo>
                  <a:lnTo>
                    <a:pt x="123563" y="1263765"/>
                  </a:lnTo>
                  <a:lnTo>
                    <a:pt x="147484" y="1391846"/>
                  </a:lnTo>
                  <a:lnTo>
                    <a:pt x="159382" y="1454605"/>
                  </a:lnTo>
                  <a:lnTo>
                    <a:pt x="171122" y="1515996"/>
                  </a:lnTo>
                  <a:lnTo>
                    <a:pt x="182622" y="1575658"/>
                  </a:lnTo>
                  <a:lnTo>
                    <a:pt x="193797" y="1633222"/>
                  </a:lnTo>
                  <a:lnTo>
                    <a:pt x="204563" y="1688316"/>
                  </a:lnTo>
                  <a:lnTo>
                    <a:pt x="214836" y="1740568"/>
                  </a:lnTo>
                  <a:lnTo>
                    <a:pt x="224531" y="1789606"/>
                  </a:lnTo>
                  <a:lnTo>
                    <a:pt x="233564" y="1835061"/>
                  </a:lnTo>
                  <a:lnTo>
                    <a:pt x="241850" y="1876560"/>
                  </a:lnTo>
                  <a:lnTo>
                    <a:pt x="252697" y="1930582"/>
                  </a:lnTo>
                  <a:lnTo>
                    <a:pt x="274541" y="1966727"/>
                  </a:lnTo>
                  <a:lnTo>
                    <a:pt x="283705" y="1939690"/>
                  </a:lnTo>
                  <a:lnTo>
                    <a:pt x="276620" y="1904599"/>
                  </a:lnTo>
                  <a:lnTo>
                    <a:pt x="261591" y="1829492"/>
                  </a:lnTo>
                  <a:lnTo>
                    <a:pt x="252563" y="1784064"/>
                  </a:lnTo>
                  <a:lnTo>
                    <a:pt x="242874" y="1735054"/>
                  </a:lnTo>
                  <a:lnTo>
                    <a:pt x="232607" y="1682835"/>
                  </a:lnTo>
                  <a:lnTo>
                    <a:pt x="221848" y="1627776"/>
                  </a:lnTo>
                  <a:lnTo>
                    <a:pt x="210680" y="1570250"/>
                  </a:lnTo>
                  <a:lnTo>
                    <a:pt x="199188" y="1510629"/>
                  </a:lnTo>
                  <a:lnTo>
                    <a:pt x="187457" y="1449283"/>
                  </a:lnTo>
                  <a:lnTo>
                    <a:pt x="175574" y="1386599"/>
                  </a:lnTo>
                  <a:lnTo>
                    <a:pt x="151674" y="1258638"/>
                  </a:lnTo>
                  <a:lnTo>
                    <a:pt x="128165" y="1129713"/>
                  </a:lnTo>
                  <a:lnTo>
                    <a:pt x="116771" y="1065834"/>
                  </a:lnTo>
                  <a:lnTo>
                    <a:pt x="105728" y="1002836"/>
                  </a:lnTo>
                  <a:lnTo>
                    <a:pt x="95122" y="941090"/>
                  </a:lnTo>
                  <a:lnTo>
                    <a:pt x="85037" y="880972"/>
                  </a:lnTo>
                  <a:lnTo>
                    <a:pt x="75558" y="822853"/>
                  </a:lnTo>
                  <a:lnTo>
                    <a:pt x="66769" y="767109"/>
                  </a:lnTo>
                  <a:lnTo>
                    <a:pt x="58755" y="714117"/>
                  </a:lnTo>
                  <a:lnTo>
                    <a:pt x="51601" y="664251"/>
                  </a:lnTo>
                  <a:lnTo>
                    <a:pt x="45392" y="617896"/>
                  </a:lnTo>
                  <a:lnTo>
                    <a:pt x="40207" y="575378"/>
                  </a:lnTo>
                  <a:lnTo>
                    <a:pt x="36141" y="537193"/>
                  </a:lnTo>
                  <a:lnTo>
                    <a:pt x="31294" y="473217"/>
                  </a:lnTo>
                  <a:lnTo>
                    <a:pt x="28963" y="416599"/>
                  </a:lnTo>
                  <a:lnTo>
                    <a:pt x="28572" y="390375"/>
                  </a:lnTo>
                  <a:lnTo>
                    <a:pt x="28692" y="364779"/>
                  </a:lnTo>
                  <a:lnTo>
                    <a:pt x="30279" y="319492"/>
                  </a:lnTo>
                  <a:lnTo>
                    <a:pt x="33622" y="278268"/>
                  </a:lnTo>
                  <a:lnTo>
                    <a:pt x="41509" y="224762"/>
                  </a:lnTo>
                  <a:lnTo>
                    <a:pt x="56685" y="166262"/>
                  </a:lnTo>
                  <a:lnTo>
                    <a:pt x="76098" y="119749"/>
                  </a:lnTo>
                  <a:lnTo>
                    <a:pt x="98811" y="81869"/>
                  </a:lnTo>
                  <a:lnTo>
                    <a:pt x="123973" y="49446"/>
                  </a:lnTo>
                  <a:lnTo>
                    <a:pt x="151093" y="19010"/>
                  </a:lnTo>
                  <a:lnTo>
                    <a:pt x="129759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74"/>
          <p:cNvSpPr txBox="1"/>
          <p:nvPr/>
        </p:nvSpPr>
        <p:spPr>
          <a:xfrm>
            <a:off x="1739280" y="309625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dirty="0">
                <a:solidFill>
                  <a:srgbClr val="FF0000"/>
                </a:solidFill>
                <a:latin typeface="Calibri"/>
                <a:cs typeface="Calibri"/>
              </a:rPr>
              <a:t>8</a:t>
            </a:r>
            <a:endParaRPr>
              <a:latin typeface="Calibri"/>
              <a:cs typeface="Calibri"/>
            </a:endParaRPr>
          </a:p>
        </p:txBody>
      </p:sp>
      <p:grpSp>
        <p:nvGrpSpPr>
          <p:cNvPr id="75" name="object 75"/>
          <p:cNvGrpSpPr/>
          <p:nvPr/>
        </p:nvGrpSpPr>
        <p:grpSpPr>
          <a:xfrm>
            <a:off x="6245353" y="1584960"/>
            <a:ext cx="1862455" cy="3136900"/>
            <a:chOff x="4721352" y="1584960"/>
            <a:chExt cx="1862455" cy="3136900"/>
          </a:xfrm>
        </p:grpSpPr>
        <p:pic>
          <p:nvPicPr>
            <p:cNvPr id="76" name="object 76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721352" y="2197608"/>
              <a:ext cx="1783079" cy="1405127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4764294" y="2346886"/>
              <a:ext cx="1570990" cy="1195705"/>
            </a:xfrm>
            <a:custGeom>
              <a:avLst/>
              <a:gdLst/>
              <a:ahLst/>
              <a:cxnLst/>
              <a:rect l="l" t="t" r="r" b="b"/>
              <a:pathLst>
                <a:path w="1570989" h="1195704">
                  <a:moveTo>
                    <a:pt x="1525344" y="34258"/>
                  </a:moveTo>
                  <a:lnTo>
                    <a:pt x="1497193" y="37668"/>
                  </a:lnTo>
                  <a:lnTo>
                    <a:pt x="0" y="1172559"/>
                  </a:lnTo>
                  <a:lnTo>
                    <a:pt x="17260" y="1195331"/>
                  </a:lnTo>
                  <a:lnTo>
                    <a:pt x="1514456" y="60439"/>
                  </a:lnTo>
                  <a:lnTo>
                    <a:pt x="1525344" y="34258"/>
                  </a:lnTo>
                  <a:close/>
                </a:path>
                <a:path w="1570989" h="1195704">
                  <a:moveTo>
                    <a:pt x="1568145" y="5751"/>
                  </a:moveTo>
                  <a:lnTo>
                    <a:pt x="1539298" y="5751"/>
                  </a:lnTo>
                  <a:lnTo>
                    <a:pt x="1556560" y="28524"/>
                  </a:lnTo>
                  <a:lnTo>
                    <a:pt x="1514456" y="60439"/>
                  </a:lnTo>
                  <a:lnTo>
                    <a:pt x="1493610" y="110564"/>
                  </a:lnTo>
                  <a:lnTo>
                    <a:pt x="1497060" y="118927"/>
                  </a:lnTo>
                  <a:lnTo>
                    <a:pt x="1511631" y="124987"/>
                  </a:lnTo>
                  <a:lnTo>
                    <a:pt x="1519994" y="121537"/>
                  </a:lnTo>
                  <a:lnTo>
                    <a:pt x="1568145" y="5751"/>
                  </a:lnTo>
                  <a:close/>
                </a:path>
                <a:path w="1570989" h="1195704">
                  <a:moveTo>
                    <a:pt x="1543764" y="11643"/>
                  </a:moveTo>
                  <a:lnTo>
                    <a:pt x="1534749" y="11643"/>
                  </a:lnTo>
                  <a:lnTo>
                    <a:pt x="1549659" y="31313"/>
                  </a:lnTo>
                  <a:lnTo>
                    <a:pt x="1525344" y="34258"/>
                  </a:lnTo>
                  <a:lnTo>
                    <a:pt x="1514456" y="60439"/>
                  </a:lnTo>
                  <a:lnTo>
                    <a:pt x="1556560" y="28524"/>
                  </a:lnTo>
                  <a:lnTo>
                    <a:pt x="1543764" y="11643"/>
                  </a:lnTo>
                  <a:close/>
                </a:path>
                <a:path w="1570989" h="1195704">
                  <a:moveTo>
                    <a:pt x="1570537" y="0"/>
                  </a:moveTo>
                  <a:lnTo>
                    <a:pt x="1439865" y="15828"/>
                  </a:lnTo>
                  <a:lnTo>
                    <a:pt x="1434284" y="22947"/>
                  </a:lnTo>
                  <a:lnTo>
                    <a:pt x="1436182" y="38614"/>
                  </a:lnTo>
                  <a:lnTo>
                    <a:pt x="1443301" y="44196"/>
                  </a:lnTo>
                  <a:lnTo>
                    <a:pt x="1497193" y="37668"/>
                  </a:lnTo>
                  <a:lnTo>
                    <a:pt x="1539298" y="5751"/>
                  </a:lnTo>
                  <a:lnTo>
                    <a:pt x="1568145" y="5751"/>
                  </a:lnTo>
                  <a:lnTo>
                    <a:pt x="1570537" y="0"/>
                  </a:lnTo>
                  <a:close/>
                </a:path>
                <a:path w="1570989" h="1195704">
                  <a:moveTo>
                    <a:pt x="1539298" y="5751"/>
                  </a:moveTo>
                  <a:lnTo>
                    <a:pt x="1497193" y="37668"/>
                  </a:lnTo>
                  <a:lnTo>
                    <a:pt x="1525344" y="34258"/>
                  </a:lnTo>
                  <a:lnTo>
                    <a:pt x="1534749" y="11643"/>
                  </a:lnTo>
                  <a:lnTo>
                    <a:pt x="1543764" y="11643"/>
                  </a:lnTo>
                  <a:lnTo>
                    <a:pt x="1539298" y="5751"/>
                  </a:lnTo>
                  <a:close/>
                </a:path>
                <a:path w="1570989" h="1195704">
                  <a:moveTo>
                    <a:pt x="1534749" y="11643"/>
                  </a:moveTo>
                  <a:lnTo>
                    <a:pt x="1525344" y="34258"/>
                  </a:lnTo>
                  <a:lnTo>
                    <a:pt x="1549659" y="31313"/>
                  </a:lnTo>
                  <a:lnTo>
                    <a:pt x="1534749" y="11643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5498592" y="1584960"/>
              <a:ext cx="1085088" cy="3136392"/>
            </a:xfrm>
            <a:prstGeom prst="rect">
              <a:avLst/>
            </a:prstGeom>
          </p:spPr>
        </p:pic>
        <p:sp>
          <p:nvSpPr>
            <p:cNvPr id="79" name="object 79"/>
            <p:cNvSpPr/>
            <p:nvPr/>
          </p:nvSpPr>
          <p:spPr>
            <a:xfrm>
              <a:off x="5540146" y="1734145"/>
              <a:ext cx="906144" cy="2924810"/>
            </a:xfrm>
            <a:custGeom>
              <a:avLst/>
              <a:gdLst/>
              <a:ahLst/>
              <a:cxnLst/>
              <a:rect l="l" t="t" r="r" b="b"/>
              <a:pathLst>
                <a:path w="906145" h="2924810">
                  <a:moveTo>
                    <a:pt x="858089" y="54399"/>
                  </a:moveTo>
                  <a:lnTo>
                    <a:pt x="837463" y="73855"/>
                  </a:lnTo>
                  <a:lnTo>
                    <a:pt x="0" y="2916669"/>
                  </a:lnTo>
                  <a:lnTo>
                    <a:pt x="27410" y="2924745"/>
                  </a:lnTo>
                  <a:lnTo>
                    <a:pt x="864873" y="81932"/>
                  </a:lnTo>
                  <a:lnTo>
                    <a:pt x="858089" y="54399"/>
                  </a:lnTo>
                  <a:close/>
                </a:path>
                <a:path w="906145" h="2924810">
                  <a:moveTo>
                    <a:pt x="879821" y="23158"/>
                  </a:moveTo>
                  <a:lnTo>
                    <a:pt x="852398" y="23158"/>
                  </a:lnTo>
                  <a:lnTo>
                    <a:pt x="879809" y="31233"/>
                  </a:lnTo>
                  <a:lnTo>
                    <a:pt x="864873" y="81932"/>
                  </a:lnTo>
                  <a:lnTo>
                    <a:pt x="877860" y="134641"/>
                  </a:lnTo>
                  <a:lnTo>
                    <a:pt x="885602" y="139321"/>
                  </a:lnTo>
                  <a:lnTo>
                    <a:pt x="900925" y="135545"/>
                  </a:lnTo>
                  <a:lnTo>
                    <a:pt x="905606" y="127805"/>
                  </a:lnTo>
                  <a:lnTo>
                    <a:pt x="879821" y="23158"/>
                  </a:lnTo>
                  <a:close/>
                </a:path>
                <a:path w="906145" h="2924810">
                  <a:moveTo>
                    <a:pt x="874115" y="0"/>
                  </a:moveTo>
                  <a:lnTo>
                    <a:pt x="778365" y="90321"/>
                  </a:lnTo>
                  <a:lnTo>
                    <a:pt x="778102" y="99363"/>
                  </a:lnTo>
                  <a:lnTo>
                    <a:pt x="788931" y="110843"/>
                  </a:lnTo>
                  <a:lnTo>
                    <a:pt x="797974" y="111107"/>
                  </a:lnTo>
                  <a:lnTo>
                    <a:pt x="837463" y="73855"/>
                  </a:lnTo>
                  <a:lnTo>
                    <a:pt x="852398" y="23158"/>
                  </a:lnTo>
                  <a:lnTo>
                    <a:pt x="879821" y="23158"/>
                  </a:lnTo>
                  <a:lnTo>
                    <a:pt x="874115" y="0"/>
                  </a:lnTo>
                  <a:close/>
                </a:path>
                <a:path w="906145" h="2924810">
                  <a:moveTo>
                    <a:pt x="877722" y="30618"/>
                  </a:moveTo>
                  <a:lnTo>
                    <a:pt x="852229" y="30618"/>
                  </a:lnTo>
                  <a:lnTo>
                    <a:pt x="875906" y="37591"/>
                  </a:lnTo>
                  <a:lnTo>
                    <a:pt x="858089" y="54399"/>
                  </a:lnTo>
                  <a:lnTo>
                    <a:pt x="864873" y="81932"/>
                  </a:lnTo>
                  <a:lnTo>
                    <a:pt x="879809" y="31233"/>
                  </a:lnTo>
                  <a:lnTo>
                    <a:pt x="877722" y="30618"/>
                  </a:lnTo>
                  <a:close/>
                </a:path>
                <a:path w="906145" h="2924810">
                  <a:moveTo>
                    <a:pt x="852398" y="23158"/>
                  </a:moveTo>
                  <a:lnTo>
                    <a:pt x="837463" y="73855"/>
                  </a:lnTo>
                  <a:lnTo>
                    <a:pt x="858089" y="54399"/>
                  </a:lnTo>
                  <a:lnTo>
                    <a:pt x="852229" y="30618"/>
                  </a:lnTo>
                  <a:lnTo>
                    <a:pt x="877722" y="30618"/>
                  </a:lnTo>
                  <a:lnTo>
                    <a:pt x="852398" y="23158"/>
                  </a:lnTo>
                  <a:close/>
                </a:path>
                <a:path w="906145" h="2924810">
                  <a:moveTo>
                    <a:pt x="852229" y="30618"/>
                  </a:moveTo>
                  <a:lnTo>
                    <a:pt x="858089" y="54399"/>
                  </a:lnTo>
                  <a:lnTo>
                    <a:pt x="875906" y="37591"/>
                  </a:lnTo>
                  <a:lnTo>
                    <a:pt x="852229" y="30618"/>
                  </a:lnTo>
                  <a:close/>
                </a:path>
              </a:pathLst>
            </a:custGeom>
            <a:solidFill>
              <a:srgbClr val="008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0" name="object 80"/>
          <p:cNvSpPr txBox="1"/>
          <p:nvPr/>
        </p:nvSpPr>
        <p:spPr>
          <a:xfrm>
            <a:off x="7937521" y="1322323"/>
            <a:ext cx="2475865" cy="1821180"/>
          </a:xfrm>
          <a:prstGeom prst="rect">
            <a:avLst/>
          </a:prstGeom>
        </p:spPr>
        <p:txBody>
          <a:bodyPr vert="horz" wrap="square" lIns="0" tIns="153035" rIns="0" bIns="0" rtlCol="0">
            <a:spAutoFit/>
          </a:bodyPr>
          <a:lstStyle/>
          <a:p>
            <a:pPr marL="12700">
              <a:spcBef>
                <a:spcPts val="1205"/>
              </a:spcBef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000">
              <a:latin typeface="Arial MT"/>
              <a:cs typeface="Arial MT"/>
            </a:endParaRPr>
          </a:p>
          <a:p>
            <a:pPr marL="12700">
              <a:spcBef>
                <a:spcPts val="1100"/>
              </a:spcBef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endParaRPr sz="3000">
              <a:latin typeface="Arial MT"/>
              <a:cs typeface="Arial MT"/>
            </a:endParaRPr>
          </a:p>
          <a:p>
            <a:pPr marL="12700">
              <a:spcBef>
                <a:spcPts val="1130"/>
              </a:spcBef>
            </a:pP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r>
              <a:rPr sz="30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World</a:t>
            </a:r>
            <a:r>
              <a:rPr sz="30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85535" y="210819"/>
            <a:ext cx="7421880" cy="12446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2461260" marR="5080" indent="-2449195">
              <a:lnSpc>
                <a:spcPct val="100000"/>
              </a:lnSpc>
              <a:spcBef>
                <a:spcPts val="100"/>
              </a:spcBef>
            </a:pPr>
            <a:r>
              <a:rPr sz="4000" spc="165" dirty="0"/>
              <a:t>Solving</a:t>
            </a:r>
            <a:r>
              <a:rPr sz="4000" spc="-120" dirty="0"/>
              <a:t> </a:t>
            </a:r>
            <a:r>
              <a:rPr sz="4000" spc="150" dirty="0"/>
              <a:t>a</a:t>
            </a:r>
            <a:r>
              <a:rPr sz="4000" spc="-120" dirty="0"/>
              <a:t> </a:t>
            </a:r>
            <a:r>
              <a:rPr sz="4000" spc="165" dirty="0"/>
              <a:t>Simple</a:t>
            </a:r>
            <a:r>
              <a:rPr sz="4000" spc="-120" dirty="0"/>
              <a:t> </a:t>
            </a:r>
            <a:r>
              <a:rPr sz="4000" spc="170" dirty="0"/>
              <a:t>Problem</a:t>
            </a:r>
            <a:r>
              <a:rPr sz="4000" spc="-120" dirty="0"/>
              <a:t> </a:t>
            </a:r>
            <a:r>
              <a:rPr sz="4000" spc="260" dirty="0"/>
              <a:t>with </a:t>
            </a:r>
            <a:r>
              <a:rPr sz="4000" spc="-1100" dirty="0"/>
              <a:t> </a:t>
            </a:r>
            <a:r>
              <a:rPr sz="4000" spc="180" dirty="0"/>
              <a:t>Recursion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805633" y="1583437"/>
            <a:ext cx="8683625" cy="4047647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355600" marR="5080" indent="-342900">
              <a:lnSpc>
                <a:spcPts val="3379"/>
              </a:lnSpc>
              <a:spcBef>
                <a:spcPts val="59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classic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example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solve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recursion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(n!)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5"/>
              </a:spcBef>
              <a:buClr>
                <a:srgbClr val="FFFFFF"/>
              </a:buClr>
              <a:buFont typeface="Arial MT"/>
              <a:buChar char="•"/>
            </a:pPr>
            <a:endParaRPr sz="4350">
              <a:latin typeface="Arial MT"/>
              <a:cs typeface="Arial MT"/>
            </a:endParaRPr>
          </a:p>
          <a:p>
            <a:pPr marL="355600" marR="1024890" indent="-342900" algn="just">
              <a:lnSpc>
                <a:spcPct val="90000"/>
              </a:lnSpc>
              <a:buChar char="•"/>
              <a:tabLst>
                <a:tab pos="355600" algn="l"/>
              </a:tabLst>
            </a:pP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10" dirty="0">
                <a:solidFill>
                  <a:srgbClr val="FFFFFF"/>
                </a:solidFill>
                <a:latin typeface="Arial MT"/>
                <a:cs typeface="Arial MT"/>
              </a:rPr>
              <a:t>product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positive </a:t>
            </a:r>
            <a:r>
              <a:rPr sz="3200" spc="-8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integers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less-than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equal-to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given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integer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15"/>
              </a:spcBef>
              <a:buClr>
                <a:srgbClr val="FFFFFF"/>
              </a:buClr>
              <a:buFont typeface="Arial MT"/>
              <a:buChar char="•"/>
            </a:pPr>
            <a:endParaRPr sz="3950">
              <a:latin typeface="Arial MT"/>
              <a:cs typeface="Arial MT"/>
            </a:endParaRPr>
          </a:p>
          <a:p>
            <a:pPr marL="355600" indent="-342900"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5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n!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defined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as:</a:t>
            </a:r>
            <a:endParaRPr sz="32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2243782" y="5601003"/>
          <a:ext cx="8357870" cy="88124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2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3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97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0624">
                <a:tc>
                  <a:txBody>
                    <a:bodyPr/>
                    <a:lstStyle/>
                    <a:p>
                      <a:pPr marL="31750">
                        <a:lnSpc>
                          <a:spcPts val="3210"/>
                        </a:lnSpc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–</a:t>
                      </a:r>
                      <a:r>
                        <a:rPr sz="2800" spc="-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2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If</a:t>
                      </a:r>
                      <a:r>
                        <a:rPr sz="2800" spc="21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3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r>
                        <a:rPr sz="2800" spc="-9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&gt;</a:t>
                      </a:r>
                      <a:r>
                        <a:rPr sz="2800" spc="-9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0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295275" algn="r">
                        <a:lnSpc>
                          <a:spcPts val="3210"/>
                        </a:lnSpc>
                      </a:pPr>
                      <a:r>
                        <a:rPr sz="2800" spc="14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then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ts val="3210"/>
                        </a:lnSpc>
                      </a:pPr>
                      <a:r>
                        <a:rPr sz="2800" spc="14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n!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=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1</a:t>
                      </a:r>
                      <a:r>
                        <a:rPr sz="2800" spc="-8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7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2</a:t>
                      </a:r>
                      <a:r>
                        <a:rPr sz="2800" spc="-8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3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4</a:t>
                      </a:r>
                      <a:r>
                        <a:rPr sz="2800" spc="-8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5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8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4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….</a:t>
                      </a:r>
                      <a:r>
                        <a:rPr sz="2800" spc="-8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5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x</a:t>
                      </a:r>
                      <a:r>
                        <a:rPr sz="2800" spc="-7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3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0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0624">
                <a:tc>
                  <a:txBody>
                    <a:bodyPr/>
                    <a:lstStyle/>
                    <a:p>
                      <a:pPr marL="31750">
                        <a:lnSpc>
                          <a:spcPts val="3295"/>
                        </a:lnSpc>
                        <a:spcBef>
                          <a:spcPts val="75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–</a:t>
                      </a:r>
                      <a:r>
                        <a:rPr sz="2800" spc="-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2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If</a:t>
                      </a:r>
                      <a:r>
                        <a:rPr sz="2800" spc="21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3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r>
                        <a:rPr sz="2800" spc="-9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=</a:t>
                      </a:r>
                      <a:r>
                        <a:rPr sz="2800" spc="-9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0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9525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R="295275" algn="r">
                        <a:lnSpc>
                          <a:spcPts val="3295"/>
                        </a:lnSpc>
                        <a:spcBef>
                          <a:spcPts val="75"/>
                        </a:spcBef>
                      </a:pPr>
                      <a:r>
                        <a:rPr sz="2800" spc="14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then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9525" marB="0"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02895">
                        <a:lnSpc>
                          <a:spcPts val="3295"/>
                        </a:lnSpc>
                        <a:spcBef>
                          <a:spcPts val="75"/>
                        </a:spcBef>
                      </a:pPr>
                      <a:r>
                        <a:rPr sz="2800" spc="12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0!</a:t>
                      </a:r>
                      <a:r>
                        <a:rPr sz="2800" spc="-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-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=</a:t>
                      </a:r>
                      <a:r>
                        <a:rPr sz="2800" spc="-1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 </a:t>
                      </a:r>
                      <a:r>
                        <a:rPr sz="2800" spc="10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1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9525" marB="0"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8970" y="515619"/>
            <a:ext cx="8099425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95" dirty="0"/>
              <a:t>Factorial:</a:t>
            </a:r>
            <a:r>
              <a:rPr sz="4000" spc="-125" dirty="0"/>
              <a:t> </a:t>
            </a:r>
            <a:r>
              <a:rPr sz="4000" spc="110" dirty="0"/>
              <a:t>The</a:t>
            </a:r>
            <a:r>
              <a:rPr sz="4000" spc="-120" dirty="0"/>
              <a:t> </a:t>
            </a:r>
            <a:r>
              <a:rPr sz="4000" spc="185" dirty="0"/>
              <a:t>Iterative</a:t>
            </a:r>
            <a:r>
              <a:rPr sz="4000" spc="-120" dirty="0"/>
              <a:t> </a:t>
            </a:r>
            <a:r>
              <a:rPr sz="4000" spc="225" dirty="0"/>
              <a:t>Approach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1" y="1583436"/>
            <a:ext cx="5153025" cy="42595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4!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200">
              <a:latin typeface="Arial MT"/>
              <a:cs typeface="Arial MT"/>
            </a:endParaRPr>
          </a:p>
          <a:p>
            <a:pPr marL="354965" marR="1066800" indent="-354965">
              <a:lnSpc>
                <a:spcPts val="8500"/>
              </a:lnSpc>
              <a:spcBef>
                <a:spcPts val="96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Iterative</a:t>
            </a:r>
            <a:r>
              <a:rPr sz="32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approach: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endParaRPr sz="3200">
              <a:latin typeface="Arial MT"/>
              <a:cs typeface="Arial MT"/>
            </a:endParaRPr>
          </a:p>
          <a:p>
            <a:pPr marL="469900">
              <a:lnSpc>
                <a:spcPts val="3135"/>
              </a:lnSpc>
            </a:pP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200">
              <a:latin typeface="Arial MT"/>
              <a:cs typeface="Arial MT"/>
            </a:endParaRPr>
          </a:p>
          <a:p>
            <a:pPr marL="927100" marR="5080" indent="-457200">
              <a:lnSpc>
                <a:spcPct val="109400"/>
              </a:lnSpc>
            </a:pP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for </a:t>
            </a:r>
            <a:r>
              <a:rPr sz="3200" spc="155" dirty="0">
                <a:solidFill>
                  <a:srgbClr val="D32CFF"/>
                </a:solidFill>
                <a:latin typeface="Arial MT"/>
                <a:cs typeface="Arial MT"/>
              </a:rPr>
              <a:t>i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range(1, </a:t>
            </a:r>
            <a:r>
              <a:rPr sz="3200" spc="9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+1): </a:t>
            </a:r>
            <a:r>
              <a:rPr sz="3200" spc="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*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D32CFF"/>
                </a:solidFill>
                <a:latin typeface="Arial MT"/>
                <a:cs typeface="Arial MT"/>
              </a:rPr>
              <a:t>i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32323" y="515619"/>
            <a:ext cx="8528050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95" dirty="0"/>
              <a:t>Factorial:</a:t>
            </a:r>
            <a:r>
              <a:rPr sz="4000" spc="-125" dirty="0"/>
              <a:t> </a:t>
            </a:r>
            <a:r>
              <a:rPr sz="4000" spc="110" dirty="0"/>
              <a:t>The</a:t>
            </a:r>
            <a:r>
              <a:rPr sz="4000" spc="-120" dirty="0"/>
              <a:t> </a:t>
            </a:r>
            <a:r>
              <a:rPr sz="4000" spc="165" dirty="0"/>
              <a:t>Recursive</a:t>
            </a:r>
            <a:r>
              <a:rPr sz="4000" spc="-125" dirty="0"/>
              <a:t> </a:t>
            </a:r>
            <a:r>
              <a:rPr sz="4000" spc="225" dirty="0"/>
              <a:t>Approach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1" y="1583436"/>
            <a:ext cx="6449695" cy="2557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4!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15"/>
              </a:spcBef>
              <a:buClr>
                <a:srgbClr val="FFFFFF"/>
              </a:buClr>
              <a:buFont typeface="Arial MT"/>
              <a:buChar char="•"/>
            </a:pPr>
            <a:endParaRPr sz="395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Factorial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nature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35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n!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5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90" dirty="0">
                <a:solidFill>
                  <a:srgbClr val="FFFFFF"/>
                </a:solidFill>
                <a:latin typeface="Arial MT"/>
                <a:cs typeface="Arial MT"/>
              </a:rPr>
              <a:t>(n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75" dirty="0">
                <a:solidFill>
                  <a:srgbClr val="FFFFFF"/>
                </a:solidFill>
                <a:latin typeface="Arial MT"/>
                <a:cs typeface="Arial MT"/>
              </a:rPr>
              <a:t>-1)!</a:t>
            </a:r>
            <a:endParaRPr sz="2800">
              <a:latin typeface="Arial MT"/>
              <a:cs typeface="Arial MT"/>
            </a:endParaRPr>
          </a:p>
          <a:p>
            <a:pPr marL="469900">
              <a:spcBef>
                <a:spcPts val="33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28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0!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7139" y="4597908"/>
            <a:ext cx="3820160" cy="2207656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12700">
              <a:spcBef>
                <a:spcPts val="555"/>
              </a:spcBef>
            </a:pP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4!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3!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455"/>
              </a:spcBef>
            </a:pP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2!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360"/>
              </a:spcBef>
            </a:pP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1!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360"/>
              </a:spcBef>
            </a:pP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6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0!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604633" y="6466595"/>
            <a:ext cx="1163320" cy="190500"/>
          </a:xfrm>
          <a:custGeom>
            <a:avLst/>
            <a:gdLst/>
            <a:ahLst/>
            <a:cxnLst/>
            <a:rect l="l" t="t" r="r" b="b"/>
            <a:pathLst>
              <a:path w="1163320" h="190500">
                <a:moveTo>
                  <a:pt x="192562" y="0"/>
                </a:moveTo>
                <a:lnTo>
                  <a:pt x="0" y="91007"/>
                </a:lnTo>
                <a:lnTo>
                  <a:pt x="188343" y="190453"/>
                </a:lnTo>
                <a:lnTo>
                  <a:pt x="190031" y="114271"/>
                </a:lnTo>
                <a:lnTo>
                  <a:pt x="170985" y="113850"/>
                </a:lnTo>
                <a:lnTo>
                  <a:pt x="171829" y="75759"/>
                </a:lnTo>
                <a:lnTo>
                  <a:pt x="190884" y="75759"/>
                </a:lnTo>
                <a:lnTo>
                  <a:pt x="192562" y="0"/>
                </a:lnTo>
                <a:close/>
              </a:path>
              <a:path w="1163320" h="190500">
                <a:moveTo>
                  <a:pt x="190874" y="76181"/>
                </a:moveTo>
                <a:lnTo>
                  <a:pt x="190031" y="114271"/>
                </a:lnTo>
                <a:lnTo>
                  <a:pt x="1162329" y="135811"/>
                </a:lnTo>
                <a:lnTo>
                  <a:pt x="1163172" y="97721"/>
                </a:lnTo>
                <a:lnTo>
                  <a:pt x="190874" y="76181"/>
                </a:lnTo>
                <a:close/>
              </a:path>
              <a:path w="1163320" h="190500">
                <a:moveTo>
                  <a:pt x="171829" y="75759"/>
                </a:moveTo>
                <a:lnTo>
                  <a:pt x="170985" y="113850"/>
                </a:lnTo>
                <a:lnTo>
                  <a:pt x="190031" y="114271"/>
                </a:lnTo>
                <a:lnTo>
                  <a:pt x="190874" y="76181"/>
                </a:lnTo>
                <a:lnTo>
                  <a:pt x="171829" y="75759"/>
                </a:lnTo>
                <a:close/>
              </a:path>
              <a:path w="1163320" h="190500">
                <a:moveTo>
                  <a:pt x="190884" y="75759"/>
                </a:moveTo>
                <a:lnTo>
                  <a:pt x="171829" y="75759"/>
                </a:lnTo>
                <a:lnTo>
                  <a:pt x="190874" y="76181"/>
                </a:lnTo>
                <a:lnTo>
                  <a:pt x="190884" y="7575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842000" y="6222772"/>
            <a:ext cx="621030" cy="621030"/>
          </a:xfrm>
          <a:custGeom>
            <a:avLst/>
            <a:gdLst/>
            <a:ahLst/>
            <a:cxnLst/>
            <a:rect l="l" t="t" r="r" b="b"/>
            <a:pathLst>
              <a:path w="621029" h="621029">
                <a:moveTo>
                  <a:pt x="0" y="310444"/>
                </a:moveTo>
                <a:lnTo>
                  <a:pt x="3366" y="264569"/>
                </a:lnTo>
                <a:lnTo>
                  <a:pt x="13143" y="220784"/>
                </a:lnTo>
                <a:lnTo>
                  <a:pt x="28853" y="179568"/>
                </a:lnTo>
                <a:lnTo>
                  <a:pt x="50014" y="141404"/>
                </a:lnTo>
                <a:lnTo>
                  <a:pt x="76146" y="106770"/>
                </a:lnTo>
                <a:lnTo>
                  <a:pt x="106770" y="76146"/>
                </a:lnTo>
                <a:lnTo>
                  <a:pt x="141404" y="50014"/>
                </a:lnTo>
                <a:lnTo>
                  <a:pt x="179568" y="28853"/>
                </a:lnTo>
                <a:lnTo>
                  <a:pt x="220784" y="13143"/>
                </a:lnTo>
                <a:lnTo>
                  <a:pt x="264569" y="3366"/>
                </a:lnTo>
                <a:lnTo>
                  <a:pt x="310444" y="0"/>
                </a:lnTo>
                <a:lnTo>
                  <a:pt x="356319" y="3366"/>
                </a:lnTo>
                <a:lnTo>
                  <a:pt x="400104" y="13143"/>
                </a:lnTo>
                <a:lnTo>
                  <a:pt x="441320" y="28853"/>
                </a:lnTo>
                <a:lnTo>
                  <a:pt x="479484" y="50014"/>
                </a:lnTo>
                <a:lnTo>
                  <a:pt x="514118" y="76146"/>
                </a:lnTo>
                <a:lnTo>
                  <a:pt x="544742" y="106770"/>
                </a:lnTo>
                <a:lnTo>
                  <a:pt x="570874" y="141404"/>
                </a:lnTo>
                <a:lnTo>
                  <a:pt x="592035" y="179568"/>
                </a:lnTo>
                <a:lnTo>
                  <a:pt x="607745" y="220784"/>
                </a:lnTo>
                <a:lnTo>
                  <a:pt x="617522" y="264569"/>
                </a:lnTo>
                <a:lnTo>
                  <a:pt x="620889" y="310444"/>
                </a:lnTo>
                <a:lnTo>
                  <a:pt x="617522" y="356319"/>
                </a:lnTo>
                <a:lnTo>
                  <a:pt x="607745" y="400104"/>
                </a:lnTo>
                <a:lnTo>
                  <a:pt x="592035" y="441320"/>
                </a:lnTo>
                <a:lnTo>
                  <a:pt x="570874" y="479484"/>
                </a:lnTo>
                <a:lnTo>
                  <a:pt x="544742" y="514118"/>
                </a:lnTo>
                <a:lnTo>
                  <a:pt x="514118" y="544742"/>
                </a:lnTo>
                <a:lnTo>
                  <a:pt x="479484" y="570874"/>
                </a:lnTo>
                <a:lnTo>
                  <a:pt x="441320" y="592035"/>
                </a:lnTo>
                <a:lnTo>
                  <a:pt x="400104" y="607745"/>
                </a:lnTo>
                <a:lnTo>
                  <a:pt x="356319" y="617522"/>
                </a:lnTo>
                <a:lnTo>
                  <a:pt x="310444" y="620889"/>
                </a:lnTo>
                <a:lnTo>
                  <a:pt x="264569" y="617522"/>
                </a:lnTo>
                <a:lnTo>
                  <a:pt x="220784" y="607745"/>
                </a:lnTo>
                <a:lnTo>
                  <a:pt x="179568" y="592035"/>
                </a:lnTo>
                <a:lnTo>
                  <a:pt x="141404" y="570874"/>
                </a:lnTo>
                <a:lnTo>
                  <a:pt x="106770" y="544742"/>
                </a:lnTo>
                <a:lnTo>
                  <a:pt x="76146" y="514118"/>
                </a:lnTo>
                <a:lnTo>
                  <a:pt x="50014" y="479484"/>
                </a:lnTo>
                <a:lnTo>
                  <a:pt x="28853" y="441320"/>
                </a:lnTo>
                <a:lnTo>
                  <a:pt x="13143" y="400104"/>
                </a:lnTo>
                <a:lnTo>
                  <a:pt x="3366" y="356319"/>
                </a:lnTo>
                <a:lnTo>
                  <a:pt x="0" y="310444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7848947" y="6417564"/>
            <a:ext cx="13023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Base</a:t>
            </a:r>
            <a:r>
              <a:rPr sz="2000" spc="-1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145658" y="4703248"/>
            <a:ext cx="190500" cy="1468120"/>
          </a:xfrm>
          <a:custGeom>
            <a:avLst/>
            <a:gdLst/>
            <a:ahLst/>
            <a:cxnLst/>
            <a:rect l="l" t="t" r="r" b="b"/>
            <a:pathLst>
              <a:path w="190500" h="1468120">
                <a:moveTo>
                  <a:pt x="76197" y="1277370"/>
                </a:moveTo>
                <a:lnTo>
                  <a:pt x="0" y="1277989"/>
                </a:lnTo>
                <a:lnTo>
                  <a:pt x="96795" y="1467709"/>
                </a:lnTo>
                <a:lnTo>
                  <a:pt x="180706" y="1296420"/>
                </a:lnTo>
                <a:lnTo>
                  <a:pt x="76352" y="1296420"/>
                </a:lnTo>
                <a:lnTo>
                  <a:pt x="76197" y="1277370"/>
                </a:lnTo>
                <a:close/>
              </a:path>
              <a:path w="190500" h="1468120">
                <a:moveTo>
                  <a:pt x="190493" y="1276442"/>
                </a:moveTo>
                <a:lnTo>
                  <a:pt x="76197" y="1277370"/>
                </a:lnTo>
                <a:lnTo>
                  <a:pt x="76352" y="1296420"/>
                </a:lnTo>
                <a:lnTo>
                  <a:pt x="114451" y="1296111"/>
                </a:lnTo>
                <a:lnTo>
                  <a:pt x="114296" y="1277061"/>
                </a:lnTo>
                <a:lnTo>
                  <a:pt x="190190" y="1277061"/>
                </a:lnTo>
                <a:lnTo>
                  <a:pt x="190493" y="1276442"/>
                </a:lnTo>
                <a:close/>
              </a:path>
              <a:path w="190500" h="1468120">
                <a:moveTo>
                  <a:pt x="190190" y="1277061"/>
                </a:moveTo>
                <a:lnTo>
                  <a:pt x="114296" y="1277061"/>
                </a:lnTo>
                <a:lnTo>
                  <a:pt x="114451" y="1296111"/>
                </a:lnTo>
                <a:lnTo>
                  <a:pt x="76352" y="1296420"/>
                </a:lnTo>
                <a:lnTo>
                  <a:pt x="180706" y="1296420"/>
                </a:lnTo>
                <a:lnTo>
                  <a:pt x="190190" y="1277061"/>
                </a:lnTo>
                <a:close/>
              </a:path>
              <a:path w="190500" h="1468120">
                <a:moveTo>
                  <a:pt x="103921" y="0"/>
                </a:moveTo>
                <a:lnTo>
                  <a:pt x="65822" y="309"/>
                </a:lnTo>
                <a:lnTo>
                  <a:pt x="76197" y="1277370"/>
                </a:lnTo>
                <a:lnTo>
                  <a:pt x="114296" y="1277061"/>
                </a:lnTo>
                <a:lnTo>
                  <a:pt x="10392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7451013" y="5073396"/>
            <a:ext cx="20777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Getting</a:t>
            </a:r>
            <a:r>
              <a:rPr sz="2000" spc="-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0000"/>
                </a:solidFill>
                <a:latin typeface="Arial MT"/>
                <a:cs typeface="Arial MT"/>
              </a:rPr>
              <a:t>closer</a:t>
            </a:r>
            <a:r>
              <a:rPr sz="20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0000"/>
                </a:solidFill>
                <a:latin typeface="Arial MT"/>
                <a:cs typeface="Arial MT"/>
              </a:rPr>
              <a:t>to </a:t>
            </a:r>
            <a:r>
              <a:rPr sz="2000" spc="-54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0000"/>
                </a:solidFill>
                <a:latin typeface="Arial MT"/>
                <a:cs typeface="Arial MT"/>
              </a:rPr>
              <a:t>the</a:t>
            </a:r>
            <a:r>
              <a:rPr sz="20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0000"/>
                </a:solidFill>
                <a:latin typeface="Arial MT"/>
                <a:cs typeface="Arial MT"/>
              </a:rPr>
              <a:t>base</a:t>
            </a:r>
            <a:r>
              <a:rPr sz="2000" spc="-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case…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7534" y="486156"/>
            <a:ext cx="693674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Factorial</a:t>
            </a:r>
            <a:r>
              <a:rPr spc="-160" dirty="0"/>
              <a:t> </a:t>
            </a:r>
            <a:r>
              <a:rPr spc="220" dirty="0"/>
              <a:t>using</a:t>
            </a:r>
            <a:r>
              <a:rPr spc="-155" dirty="0"/>
              <a:t> </a:t>
            </a: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22475"/>
            <a:ext cx="5189855" cy="30105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 marR="2088514" indent="-457200">
              <a:lnSpc>
                <a:spcPct val="120000"/>
              </a:lnSpc>
              <a:spcBef>
                <a:spcPts val="100"/>
              </a:spcBef>
            </a:pP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def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factorial(</a:t>
            </a:r>
            <a:r>
              <a:rPr sz="3200" spc="16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3200" spc="25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==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0:</a:t>
            </a:r>
            <a:endParaRPr sz="3200">
              <a:latin typeface="Arial MT"/>
              <a:cs typeface="Arial MT"/>
            </a:endParaRPr>
          </a:p>
          <a:p>
            <a:pPr marL="927100">
              <a:spcBef>
                <a:spcPts val="860"/>
              </a:spcBef>
            </a:pP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5"/>
              </a:spcBef>
            </a:pPr>
            <a:endParaRPr sz="4650">
              <a:latin typeface="Arial MT"/>
              <a:cs typeface="Arial MT"/>
            </a:endParaRPr>
          </a:p>
          <a:p>
            <a:pPr marL="469900"/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*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D32CFF"/>
                </a:solidFill>
                <a:latin typeface="Arial MT"/>
                <a:cs typeface="Arial MT"/>
              </a:rPr>
              <a:t>factorial(</a:t>
            </a:r>
            <a:r>
              <a:rPr sz="3200" spc="170" dirty="0">
                <a:solidFill>
                  <a:srgbClr val="FFC000"/>
                </a:solidFill>
                <a:latin typeface="Arial MT"/>
                <a:cs typeface="Arial MT"/>
              </a:rPr>
              <a:t>n</a:t>
            </a:r>
            <a:r>
              <a:rPr sz="3200" spc="-9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dirty="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3200" spc="9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120896" y="2487168"/>
            <a:ext cx="4307205" cy="2837815"/>
            <a:chOff x="2596895" y="2487167"/>
            <a:chExt cx="4307205" cy="283781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96895" y="2487167"/>
              <a:ext cx="4306824" cy="270357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837840" y="2636132"/>
              <a:ext cx="4025900" cy="2493645"/>
            </a:xfrm>
            <a:custGeom>
              <a:avLst/>
              <a:gdLst/>
              <a:ahLst/>
              <a:cxnLst/>
              <a:rect l="l" t="t" r="r" b="b"/>
              <a:pathLst>
                <a:path w="4025900" h="2493645">
                  <a:moveTo>
                    <a:pt x="127731" y="68947"/>
                  </a:moveTo>
                  <a:lnTo>
                    <a:pt x="87049" y="84499"/>
                  </a:lnTo>
                  <a:lnTo>
                    <a:pt x="121476" y="112971"/>
                  </a:lnTo>
                  <a:lnTo>
                    <a:pt x="631558" y="203673"/>
                  </a:lnTo>
                  <a:lnTo>
                    <a:pt x="1266290" y="327572"/>
                  </a:lnTo>
                  <a:lnTo>
                    <a:pt x="1687466" y="417736"/>
                  </a:lnTo>
                  <a:lnTo>
                    <a:pt x="1970874" y="483048"/>
                  </a:lnTo>
                  <a:lnTo>
                    <a:pt x="2248427" y="551739"/>
                  </a:lnTo>
                  <a:lnTo>
                    <a:pt x="2382940" y="587158"/>
                  </a:lnTo>
                  <a:lnTo>
                    <a:pt x="2513369" y="623149"/>
                  </a:lnTo>
                  <a:lnTo>
                    <a:pt x="2638915" y="659645"/>
                  </a:lnTo>
                  <a:lnTo>
                    <a:pt x="2758715" y="696554"/>
                  </a:lnTo>
                  <a:lnTo>
                    <a:pt x="2816191" y="715136"/>
                  </a:lnTo>
                  <a:lnTo>
                    <a:pt x="2871906" y="733785"/>
                  </a:lnTo>
                  <a:lnTo>
                    <a:pt x="2925751" y="752491"/>
                  </a:lnTo>
                  <a:lnTo>
                    <a:pt x="2977616" y="771240"/>
                  </a:lnTo>
                  <a:lnTo>
                    <a:pt x="3027391" y="790021"/>
                  </a:lnTo>
                  <a:lnTo>
                    <a:pt x="3074964" y="808816"/>
                  </a:lnTo>
                  <a:lnTo>
                    <a:pt x="3120224" y="827613"/>
                  </a:lnTo>
                  <a:lnTo>
                    <a:pt x="3163056" y="846393"/>
                  </a:lnTo>
                  <a:lnTo>
                    <a:pt x="3203346" y="865135"/>
                  </a:lnTo>
                  <a:lnTo>
                    <a:pt x="3240975" y="883821"/>
                  </a:lnTo>
                  <a:lnTo>
                    <a:pt x="3275822" y="902419"/>
                  </a:lnTo>
                  <a:lnTo>
                    <a:pt x="3367648" y="958798"/>
                  </a:lnTo>
                  <a:lnTo>
                    <a:pt x="3423768" y="997713"/>
                  </a:lnTo>
                  <a:lnTo>
                    <a:pt x="3476269" y="1037615"/>
                  </a:lnTo>
                  <a:lnTo>
                    <a:pt x="3525281" y="1078472"/>
                  </a:lnTo>
                  <a:lnTo>
                    <a:pt x="3570931" y="1120253"/>
                  </a:lnTo>
                  <a:lnTo>
                    <a:pt x="3613349" y="1162924"/>
                  </a:lnTo>
                  <a:lnTo>
                    <a:pt x="3652662" y="1206458"/>
                  </a:lnTo>
                  <a:lnTo>
                    <a:pt x="3688999" y="1250828"/>
                  </a:lnTo>
                  <a:lnTo>
                    <a:pt x="3722486" y="1296006"/>
                  </a:lnTo>
                  <a:lnTo>
                    <a:pt x="3753248" y="1341968"/>
                  </a:lnTo>
                  <a:lnTo>
                    <a:pt x="3781409" y="1388688"/>
                  </a:lnTo>
                  <a:lnTo>
                    <a:pt x="3807091" y="1436141"/>
                  </a:lnTo>
                  <a:lnTo>
                    <a:pt x="3830415" y="1484302"/>
                  </a:lnTo>
                  <a:lnTo>
                    <a:pt x="3851499" y="1533144"/>
                  </a:lnTo>
                  <a:lnTo>
                    <a:pt x="3870462" y="1582641"/>
                  </a:lnTo>
                  <a:lnTo>
                    <a:pt x="3887421" y="1632765"/>
                  </a:lnTo>
                  <a:lnTo>
                    <a:pt x="3902492" y="1683485"/>
                  </a:lnTo>
                  <a:lnTo>
                    <a:pt x="3915792" y="1734772"/>
                  </a:lnTo>
                  <a:lnTo>
                    <a:pt x="3927435" y="1786593"/>
                  </a:lnTo>
                  <a:lnTo>
                    <a:pt x="3937539" y="1838915"/>
                  </a:lnTo>
                  <a:lnTo>
                    <a:pt x="3946220" y="1891707"/>
                  </a:lnTo>
                  <a:lnTo>
                    <a:pt x="3953568" y="1944708"/>
                  </a:lnTo>
                  <a:lnTo>
                    <a:pt x="3964875" y="2052376"/>
                  </a:lnTo>
                  <a:lnTo>
                    <a:pt x="3972356" y="2161363"/>
                  </a:lnTo>
                  <a:lnTo>
                    <a:pt x="3976963" y="2271385"/>
                  </a:lnTo>
                  <a:lnTo>
                    <a:pt x="3979647" y="2382159"/>
                  </a:lnTo>
                  <a:lnTo>
                    <a:pt x="3981371" y="2493405"/>
                  </a:lnTo>
                  <a:lnTo>
                    <a:pt x="4025816" y="2492716"/>
                  </a:lnTo>
                  <a:lnTo>
                    <a:pt x="4024092" y="2381471"/>
                  </a:lnTo>
                  <a:lnTo>
                    <a:pt x="4021400" y="2270308"/>
                  </a:lnTo>
                  <a:lnTo>
                    <a:pt x="4016768" y="2159505"/>
                  </a:lnTo>
                  <a:lnTo>
                    <a:pt x="4009221" y="2049335"/>
                  </a:lnTo>
                  <a:lnTo>
                    <a:pt x="3997775" y="1940071"/>
                  </a:lnTo>
                  <a:lnTo>
                    <a:pt x="3990249" y="1885612"/>
                  </a:lnTo>
                  <a:lnTo>
                    <a:pt x="3981401" y="1831709"/>
                  </a:lnTo>
                  <a:lnTo>
                    <a:pt x="3971080" y="1778171"/>
                  </a:lnTo>
                  <a:lnTo>
                    <a:pt x="3959162" y="1725034"/>
                  </a:lnTo>
                  <a:lnTo>
                    <a:pt x="3945521" y="1672337"/>
                  </a:lnTo>
                  <a:lnTo>
                    <a:pt x="3930034" y="1620115"/>
                  </a:lnTo>
                  <a:lnTo>
                    <a:pt x="3912571" y="1568408"/>
                  </a:lnTo>
                  <a:lnTo>
                    <a:pt x="3893012" y="1517255"/>
                  </a:lnTo>
                  <a:lnTo>
                    <a:pt x="3871231" y="1466700"/>
                  </a:lnTo>
                  <a:lnTo>
                    <a:pt x="3847104" y="1416783"/>
                  </a:lnTo>
                  <a:lnTo>
                    <a:pt x="3820510" y="1367547"/>
                  </a:lnTo>
                  <a:lnTo>
                    <a:pt x="3791327" y="1319038"/>
                  </a:lnTo>
                  <a:lnTo>
                    <a:pt x="3759437" y="1271299"/>
                  </a:lnTo>
                  <a:lnTo>
                    <a:pt x="3724722" y="1224375"/>
                  </a:lnTo>
                  <a:lnTo>
                    <a:pt x="3687065" y="1178311"/>
                  </a:lnTo>
                  <a:lnTo>
                    <a:pt x="3646351" y="1133148"/>
                  </a:lnTo>
                  <a:lnTo>
                    <a:pt x="3602469" y="1088930"/>
                  </a:lnTo>
                  <a:lnTo>
                    <a:pt x="3555305" y="1045695"/>
                  </a:lnTo>
                  <a:lnTo>
                    <a:pt x="3504745" y="1003484"/>
                  </a:lnTo>
                  <a:lnTo>
                    <a:pt x="3450677" y="962333"/>
                  </a:lnTo>
                  <a:lnTo>
                    <a:pt x="3392989" y="922279"/>
                  </a:lnTo>
                  <a:lnTo>
                    <a:pt x="3331565" y="883355"/>
                  </a:lnTo>
                  <a:lnTo>
                    <a:pt x="3298098" y="863954"/>
                  </a:lnTo>
                  <a:lnTo>
                    <a:pt x="3261916" y="844613"/>
                  </a:lnTo>
                  <a:lnTo>
                    <a:pt x="3223124" y="825328"/>
                  </a:lnTo>
                  <a:lnTo>
                    <a:pt x="3181813" y="806093"/>
                  </a:lnTo>
                  <a:lnTo>
                    <a:pt x="3138078" y="786906"/>
                  </a:lnTo>
                  <a:lnTo>
                    <a:pt x="3092016" y="767767"/>
                  </a:lnTo>
                  <a:lnTo>
                    <a:pt x="3043727" y="748681"/>
                  </a:lnTo>
                  <a:lnTo>
                    <a:pt x="2993309" y="729653"/>
                  </a:lnTo>
                  <a:lnTo>
                    <a:pt x="2940865" y="710689"/>
                  </a:lnTo>
                  <a:lnTo>
                    <a:pt x="2886495" y="691797"/>
                  </a:lnTo>
                  <a:lnTo>
                    <a:pt x="2830301" y="672984"/>
                  </a:lnTo>
                  <a:lnTo>
                    <a:pt x="2772389" y="654259"/>
                  </a:lnTo>
                  <a:lnTo>
                    <a:pt x="2651820" y="617111"/>
                  </a:lnTo>
                  <a:lnTo>
                    <a:pt x="2525622" y="580422"/>
                  </a:lnTo>
                  <a:lnTo>
                    <a:pt x="2394630" y="544272"/>
                  </a:lnTo>
                  <a:lnTo>
                    <a:pt x="2259745" y="508754"/>
                  </a:lnTo>
                  <a:lnTo>
                    <a:pt x="1981358" y="439852"/>
                  </a:lnTo>
                  <a:lnTo>
                    <a:pt x="1697294" y="374386"/>
                  </a:lnTo>
                  <a:lnTo>
                    <a:pt x="1275355" y="284056"/>
                  </a:lnTo>
                  <a:lnTo>
                    <a:pt x="639697" y="159975"/>
                  </a:lnTo>
                  <a:lnTo>
                    <a:pt x="127731" y="68947"/>
                  </a:lnTo>
                  <a:close/>
                </a:path>
                <a:path w="4025900" h="2493645">
                  <a:moveTo>
                    <a:pt x="188494" y="0"/>
                  </a:moveTo>
                  <a:lnTo>
                    <a:pt x="179790" y="1458"/>
                  </a:lnTo>
                  <a:lnTo>
                    <a:pt x="0" y="70190"/>
                  </a:lnTo>
                  <a:lnTo>
                    <a:pt x="148328" y="192859"/>
                  </a:lnTo>
                  <a:lnTo>
                    <a:pt x="156108" y="197027"/>
                  </a:lnTo>
                  <a:lnTo>
                    <a:pt x="164587" y="197858"/>
                  </a:lnTo>
                  <a:lnTo>
                    <a:pt x="172759" y="195450"/>
                  </a:lnTo>
                  <a:lnTo>
                    <a:pt x="121476" y="112971"/>
                  </a:lnTo>
                  <a:lnTo>
                    <a:pt x="39893" y="99272"/>
                  </a:lnTo>
                  <a:lnTo>
                    <a:pt x="47157" y="55419"/>
                  </a:lnTo>
                  <a:lnTo>
                    <a:pt x="163118" y="55419"/>
                  </a:lnTo>
                  <a:lnTo>
                    <a:pt x="195663" y="42977"/>
                  </a:lnTo>
                  <a:lnTo>
                    <a:pt x="203120" y="38256"/>
                  </a:lnTo>
                  <a:lnTo>
                    <a:pt x="208017" y="31285"/>
                  </a:lnTo>
                  <a:lnTo>
                    <a:pt x="209943" y="22985"/>
                  </a:lnTo>
                  <a:lnTo>
                    <a:pt x="208485" y="14281"/>
                  </a:lnTo>
                  <a:lnTo>
                    <a:pt x="203765" y="6824"/>
                  </a:lnTo>
                  <a:lnTo>
                    <a:pt x="196793" y="1926"/>
                  </a:lnTo>
                  <a:lnTo>
                    <a:pt x="188494" y="0"/>
                  </a:lnTo>
                  <a:close/>
                </a:path>
                <a:path w="4025900" h="2493645">
                  <a:moveTo>
                    <a:pt x="47157" y="55419"/>
                  </a:moveTo>
                  <a:lnTo>
                    <a:pt x="39893" y="99272"/>
                  </a:lnTo>
                  <a:lnTo>
                    <a:pt x="121476" y="112971"/>
                  </a:lnTo>
                  <a:lnTo>
                    <a:pt x="103500" y="98105"/>
                  </a:lnTo>
                  <a:lnTo>
                    <a:pt x="51461" y="98105"/>
                  </a:lnTo>
                  <a:lnTo>
                    <a:pt x="57689" y="60218"/>
                  </a:lnTo>
                  <a:lnTo>
                    <a:pt x="75943" y="60218"/>
                  </a:lnTo>
                  <a:lnTo>
                    <a:pt x="47157" y="55419"/>
                  </a:lnTo>
                  <a:close/>
                </a:path>
                <a:path w="4025900" h="2493645">
                  <a:moveTo>
                    <a:pt x="57689" y="60218"/>
                  </a:moveTo>
                  <a:lnTo>
                    <a:pt x="51461" y="98105"/>
                  </a:lnTo>
                  <a:lnTo>
                    <a:pt x="87049" y="84499"/>
                  </a:lnTo>
                  <a:lnTo>
                    <a:pt x="57689" y="60218"/>
                  </a:lnTo>
                  <a:close/>
                </a:path>
                <a:path w="4025900" h="2493645">
                  <a:moveTo>
                    <a:pt x="87049" y="84499"/>
                  </a:moveTo>
                  <a:lnTo>
                    <a:pt x="51461" y="98105"/>
                  </a:lnTo>
                  <a:lnTo>
                    <a:pt x="103500" y="98105"/>
                  </a:lnTo>
                  <a:lnTo>
                    <a:pt x="87049" y="84499"/>
                  </a:lnTo>
                  <a:close/>
                </a:path>
                <a:path w="4025900" h="2493645">
                  <a:moveTo>
                    <a:pt x="75943" y="60218"/>
                  </a:moveTo>
                  <a:lnTo>
                    <a:pt x="57689" y="60218"/>
                  </a:lnTo>
                  <a:lnTo>
                    <a:pt x="87049" y="84499"/>
                  </a:lnTo>
                  <a:lnTo>
                    <a:pt x="127731" y="68947"/>
                  </a:lnTo>
                  <a:lnTo>
                    <a:pt x="75943" y="60218"/>
                  </a:lnTo>
                  <a:close/>
                </a:path>
                <a:path w="4025900" h="2493645">
                  <a:moveTo>
                    <a:pt x="163118" y="55419"/>
                  </a:moveTo>
                  <a:lnTo>
                    <a:pt x="47157" y="55419"/>
                  </a:lnTo>
                  <a:lnTo>
                    <a:pt x="127731" y="68947"/>
                  </a:lnTo>
                  <a:lnTo>
                    <a:pt x="163118" y="5541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78935" y="4261103"/>
              <a:ext cx="579120" cy="1063752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3892715" y="4481153"/>
              <a:ext cx="322580" cy="781685"/>
            </a:xfrm>
            <a:custGeom>
              <a:avLst/>
              <a:gdLst/>
              <a:ahLst/>
              <a:cxnLst/>
              <a:rect l="l" t="t" r="r" b="b"/>
              <a:pathLst>
                <a:path w="322579" h="781685">
                  <a:moveTo>
                    <a:pt x="58966" y="81261"/>
                  </a:moveTo>
                  <a:lnTo>
                    <a:pt x="53280" y="125322"/>
                  </a:lnTo>
                  <a:lnTo>
                    <a:pt x="67580" y="159448"/>
                  </a:lnTo>
                  <a:lnTo>
                    <a:pt x="106236" y="252276"/>
                  </a:lnTo>
                  <a:lnTo>
                    <a:pt x="126605" y="301528"/>
                  </a:lnTo>
                  <a:lnTo>
                    <a:pt x="146999" y="351143"/>
                  </a:lnTo>
                  <a:lnTo>
                    <a:pt x="166921" y="399973"/>
                  </a:lnTo>
                  <a:lnTo>
                    <a:pt x="185877" y="446896"/>
                  </a:lnTo>
                  <a:lnTo>
                    <a:pt x="203347" y="490710"/>
                  </a:lnTo>
                  <a:lnTo>
                    <a:pt x="218833" y="530269"/>
                  </a:lnTo>
                  <a:lnTo>
                    <a:pt x="237206" y="579001"/>
                  </a:lnTo>
                  <a:lnTo>
                    <a:pt x="256184" y="635177"/>
                  </a:lnTo>
                  <a:lnTo>
                    <a:pt x="270059" y="685045"/>
                  </a:lnTo>
                  <a:lnTo>
                    <a:pt x="277450" y="728746"/>
                  </a:lnTo>
                  <a:lnTo>
                    <a:pt x="277893" y="736047"/>
                  </a:lnTo>
                  <a:lnTo>
                    <a:pt x="277699" y="749410"/>
                  </a:lnTo>
                  <a:lnTo>
                    <a:pt x="276354" y="761257"/>
                  </a:lnTo>
                  <a:lnTo>
                    <a:pt x="274214" y="773271"/>
                  </a:lnTo>
                  <a:lnTo>
                    <a:pt x="317976" y="781065"/>
                  </a:lnTo>
                  <a:lnTo>
                    <a:pt x="320116" y="769051"/>
                  </a:lnTo>
                  <a:lnTo>
                    <a:pt x="321848" y="754574"/>
                  </a:lnTo>
                  <a:lnTo>
                    <a:pt x="322333" y="737022"/>
                  </a:lnTo>
                  <a:lnTo>
                    <a:pt x="321840" y="726424"/>
                  </a:lnTo>
                  <a:lnTo>
                    <a:pt x="313486" y="675566"/>
                  </a:lnTo>
                  <a:lnTo>
                    <a:pt x="298747" y="622363"/>
                  </a:lnTo>
                  <a:lnTo>
                    <a:pt x="283838" y="577434"/>
                  </a:lnTo>
                  <a:lnTo>
                    <a:pt x="267262" y="532397"/>
                  </a:lnTo>
                  <a:lnTo>
                    <a:pt x="252793" y="494973"/>
                  </a:lnTo>
                  <a:lnTo>
                    <a:pt x="236139" y="452854"/>
                  </a:lnTo>
                  <a:lnTo>
                    <a:pt x="208133" y="383324"/>
                  </a:lnTo>
                  <a:lnTo>
                    <a:pt x="188155" y="334352"/>
                  </a:lnTo>
                  <a:lnTo>
                    <a:pt x="167716" y="284628"/>
                  </a:lnTo>
                  <a:lnTo>
                    <a:pt x="147312" y="235289"/>
                  </a:lnTo>
                  <a:lnTo>
                    <a:pt x="108602" y="142330"/>
                  </a:lnTo>
                  <a:lnTo>
                    <a:pt x="94016" y="107520"/>
                  </a:lnTo>
                  <a:lnTo>
                    <a:pt x="58966" y="81261"/>
                  </a:lnTo>
                  <a:close/>
                </a:path>
                <a:path w="322579" h="781685">
                  <a:moveTo>
                    <a:pt x="24634" y="0"/>
                  </a:moveTo>
                  <a:lnTo>
                    <a:pt x="0" y="190897"/>
                  </a:lnTo>
                  <a:lnTo>
                    <a:pt x="625" y="199700"/>
                  </a:lnTo>
                  <a:lnTo>
                    <a:pt x="4444" y="207316"/>
                  </a:lnTo>
                  <a:lnTo>
                    <a:pt x="10841" y="212943"/>
                  </a:lnTo>
                  <a:lnTo>
                    <a:pt x="19198" y="215783"/>
                  </a:lnTo>
                  <a:lnTo>
                    <a:pt x="28001" y="215158"/>
                  </a:lnTo>
                  <a:lnTo>
                    <a:pt x="35617" y="211338"/>
                  </a:lnTo>
                  <a:lnTo>
                    <a:pt x="41245" y="204941"/>
                  </a:lnTo>
                  <a:lnTo>
                    <a:pt x="44084" y="196585"/>
                  </a:lnTo>
                  <a:lnTo>
                    <a:pt x="53280" y="125322"/>
                  </a:lnTo>
                  <a:lnTo>
                    <a:pt x="42378" y="99305"/>
                  </a:lnTo>
                  <a:lnTo>
                    <a:pt x="21322" y="49268"/>
                  </a:lnTo>
                  <a:lnTo>
                    <a:pt x="62278" y="31993"/>
                  </a:lnTo>
                  <a:lnTo>
                    <a:pt x="67338" y="31993"/>
                  </a:lnTo>
                  <a:lnTo>
                    <a:pt x="24634" y="0"/>
                  </a:lnTo>
                  <a:close/>
                </a:path>
                <a:path w="322579" h="781685">
                  <a:moveTo>
                    <a:pt x="67338" y="31993"/>
                  </a:moveTo>
                  <a:lnTo>
                    <a:pt x="62278" y="31993"/>
                  </a:lnTo>
                  <a:lnTo>
                    <a:pt x="83365" y="82102"/>
                  </a:lnTo>
                  <a:lnTo>
                    <a:pt x="94016" y="107520"/>
                  </a:lnTo>
                  <a:lnTo>
                    <a:pt x="152026" y="150981"/>
                  </a:lnTo>
                  <a:lnTo>
                    <a:pt x="159997" y="154770"/>
                  </a:lnTo>
                  <a:lnTo>
                    <a:pt x="168506" y="155194"/>
                  </a:lnTo>
                  <a:lnTo>
                    <a:pt x="176554" y="152396"/>
                  </a:lnTo>
                  <a:lnTo>
                    <a:pt x="183139" y="146519"/>
                  </a:lnTo>
                  <a:lnTo>
                    <a:pt x="186928" y="138549"/>
                  </a:lnTo>
                  <a:lnTo>
                    <a:pt x="187351" y="130039"/>
                  </a:lnTo>
                  <a:lnTo>
                    <a:pt x="184553" y="121992"/>
                  </a:lnTo>
                  <a:lnTo>
                    <a:pt x="178677" y="115407"/>
                  </a:lnTo>
                  <a:lnTo>
                    <a:pt x="67338" y="31993"/>
                  </a:lnTo>
                  <a:close/>
                </a:path>
                <a:path w="322579" h="781685">
                  <a:moveTo>
                    <a:pt x="62278" y="31993"/>
                  </a:moveTo>
                  <a:lnTo>
                    <a:pt x="21322" y="49268"/>
                  </a:lnTo>
                  <a:lnTo>
                    <a:pt x="42378" y="99305"/>
                  </a:lnTo>
                  <a:lnTo>
                    <a:pt x="53280" y="125322"/>
                  </a:lnTo>
                  <a:lnTo>
                    <a:pt x="58966" y="81261"/>
                  </a:lnTo>
                  <a:lnTo>
                    <a:pt x="28474" y="58417"/>
                  </a:lnTo>
                  <a:lnTo>
                    <a:pt x="63842" y="43475"/>
                  </a:lnTo>
                  <a:lnTo>
                    <a:pt x="67110" y="43475"/>
                  </a:lnTo>
                  <a:lnTo>
                    <a:pt x="62278" y="31993"/>
                  </a:lnTo>
                  <a:close/>
                </a:path>
                <a:path w="322579" h="781685">
                  <a:moveTo>
                    <a:pt x="67110" y="43475"/>
                  </a:moveTo>
                  <a:lnTo>
                    <a:pt x="63842" y="43475"/>
                  </a:lnTo>
                  <a:lnTo>
                    <a:pt x="58966" y="81261"/>
                  </a:lnTo>
                  <a:lnTo>
                    <a:pt x="94016" y="107520"/>
                  </a:lnTo>
                  <a:lnTo>
                    <a:pt x="83365" y="82102"/>
                  </a:lnTo>
                  <a:lnTo>
                    <a:pt x="67110" y="43475"/>
                  </a:lnTo>
                  <a:close/>
                </a:path>
                <a:path w="322579" h="781685">
                  <a:moveTo>
                    <a:pt x="63842" y="43475"/>
                  </a:moveTo>
                  <a:lnTo>
                    <a:pt x="28474" y="58417"/>
                  </a:lnTo>
                  <a:lnTo>
                    <a:pt x="58966" y="81261"/>
                  </a:lnTo>
                  <a:lnTo>
                    <a:pt x="63842" y="4347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772750" y="5237988"/>
            <a:ext cx="1302385" cy="3302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Base</a:t>
            </a:r>
            <a:r>
              <a:rPr sz="2000" spc="-12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562210" y="5341620"/>
            <a:ext cx="303784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spcBef>
                <a:spcPts val="10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General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 </a:t>
            </a:r>
            <a:r>
              <a:rPr sz="2000" spc="105" dirty="0">
                <a:solidFill>
                  <a:srgbClr val="FF0000"/>
                </a:solidFill>
                <a:latin typeface="Arial MT"/>
                <a:cs typeface="Arial MT"/>
              </a:rPr>
              <a:t> (decrement</a:t>
            </a:r>
            <a:r>
              <a:rPr sz="20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0000"/>
                </a:solidFill>
                <a:latin typeface="Arial MT"/>
                <a:cs typeface="Arial MT"/>
              </a:rPr>
              <a:t>n</a:t>
            </a:r>
            <a:r>
              <a:rPr sz="20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0000"/>
                </a:solidFill>
                <a:latin typeface="Arial MT"/>
                <a:cs typeface="Arial MT"/>
              </a:rPr>
              <a:t>towards</a:t>
            </a:r>
            <a:r>
              <a:rPr sz="20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55" dirty="0">
                <a:solidFill>
                  <a:srgbClr val="FF0000"/>
                </a:solidFill>
                <a:latin typeface="Arial MT"/>
                <a:cs typeface="Arial MT"/>
              </a:rPr>
              <a:t>0)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Modules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189B2E9-2660-44B7-B734-003FFD31FB9B}"/>
              </a:ext>
            </a:extLst>
          </p:cNvPr>
          <p:cNvSpPr txBox="1">
            <a:spLocks/>
          </p:cNvSpPr>
          <p:nvPr/>
        </p:nvSpPr>
        <p:spPr>
          <a:xfrm>
            <a:off x="1406769" y="1477108"/>
            <a:ext cx="8602395" cy="5015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 </a:t>
            </a:r>
            <a:r>
              <a:rPr lang="en-US" b="1" i="1" dirty="0"/>
              <a:t>module</a:t>
            </a:r>
            <a:r>
              <a:rPr lang="en-US" dirty="0"/>
              <a:t> is a Python file that contains function definitions and other statements</a:t>
            </a:r>
          </a:p>
          <a:p>
            <a:pPr lvl="1"/>
            <a:r>
              <a:rPr lang="en-US" dirty="0"/>
              <a:t>Named just like a regular Python file: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dirty="0"/>
              <a:t>		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myModule.py</a:t>
            </a:r>
          </a:p>
          <a:p>
            <a:pPr lvl="3"/>
            <a:endParaRPr lang="en-US" dirty="0"/>
          </a:p>
          <a:p>
            <a:r>
              <a:rPr lang="en-US" dirty="0"/>
              <a:t>Python provides many useful modules for us</a:t>
            </a:r>
          </a:p>
          <a:p>
            <a:r>
              <a:rPr lang="en-US" dirty="0"/>
              <a:t>We can also create our own if we want</a:t>
            </a:r>
          </a:p>
        </p:txBody>
      </p:sp>
    </p:spTree>
    <p:extLst>
      <p:ext uri="{BB962C8B-B14F-4D97-AF65-F5344CB8AC3E}">
        <p14:creationId xmlns:p14="http://schemas.microsoft.com/office/powerpoint/2010/main" val="274690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7534" y="486156"/>
            <a:ext cx="693674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Factorial</a:t>
            </a:r>
            <a:r>
              <a:rPr spc="-160" dirty="0"/>
              <a:t> </a:t>
            </a:r>
            <a:r>
              <a:rPr spc="220" dirty="0"/>
              <a:t>using</a:t>
            </a:r>
            <a:r>
              <a:rPr spc="-155" dirty="0"/>
              <a:t> </a:t>
            </a: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69211"/>
            <a:ext cx="1250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factorial(4)</a:t>
            </a:r>
            <a:endParaRPr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7139" y="1849628"/>
            <a:ext cx="2231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4*factorial(3)</a:t>
            </a:r>
            <a:endParaRPr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59941" y="2395220"/>
            <a:ext cx="1250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factorial(3)</a:t>
            </a:r>
            <a:endParaRPr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17139" y="2675635"/>
            <a:ext cx="2231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3*factorial(2)</a:t>
            </a:r>
            <a:endParaRPr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059941" y="3221228"/>
            <a:ext cx="1250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factorial(2)</a:t>
            </a:r>
            <a:endParaRPr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517139" y="3498595"/>
            <a:ext cx="2231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2*factorial(1)</a:t>
            </a:r>
            <a:endParaRPr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059941" y="4047235"/>
            <a:ext cx="12503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factorial(1)</a:t>
            </a:r>
            <a:endParaRPr>
              <a:latin typeface="Arial MT"/>
              <a:cs typeface="Arial MT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517139" y="4312411"/>
            <a:ext cx="22313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1*factorial(0)</a:t>
            </a:r>
            <a:endParaRPr>
              <a:latin typeface="Arial MT"/>
              <a:cs typeface="Arial MT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059940" y="4870196"/>
            <a:ext cx="1363980" cy="5683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135"/>
              </a:lnSpc>
              <a:spcBef>
                <a:spcPts val="100"/>
              </a:spcBef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factorial(0)</a:t>
            </a:r>
            <a:endParaRPr>
              <a:latin typeface="Arial MT"/>
              <a:cs typeface="Arial MT"/>
            </a:endParaRPr>
          </a:p>
          <a:p>
            <a:pPr marL="469900">
              <a:lnSpc>
                <a:spcPts val="2135"/>
              </a:lnSpc>
            </a:pPr>
            <a:r>
              <a:rPr spc="11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6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>
              <a:latin typeface="Arial MT"/>
              <a:cs typeface="Arial MT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940296" y="2231135"/>
            <a:ext cx="3572510" cy="1399540"/>
            <a:chOff x="5416296" y="2231135"/>
            <a:chExt cx="3572510" cy="1399540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55920" y="2246375"/>
              <a:ext cx="3532631" cy="1301496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16296" y="2231135"/>
              <a:ext cx="3005328" cy="1399032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7030058" y="2277847"/>
            <a:ext cx="3430904" cy="1125307"/>
          </a:xfrm>
          <a:prstGeom prst="rect">
            <a:avLst/>
          </a:prstGeom>
          <a:solidFill>
            <a:srgbClr val="000000"/>
          </a:solidFill>
          <a:ln w="19050">
            <a:solidFill>
              <a:srgbClr val="FFFFFF"/>
            </a:solidFill>
          </a:ln>
        </p:spPr>
        <p:txBody>
          <a:bodyPr vert="horz" wrap="square" lIns="0" tIns="32384" rIns="0" bIns="0" rtlCol="0">
            <a:spAutoFit/>
          </a:bodyPr>
          <a:lstStyle/>
          <a:p>
            <a:pPr marL="90805">
              <a:lnSpc>
                <a:spcPts val="2135"/>
              </a:lnSpc>
              <a:spcBef>
                <a:spcPts val="254"/>
              </a:spcBef>
            </a:pPr>
            <a:r>
              <a:rPr spc="-5" dirty="0">
                <a:solidFill>
                  <a:srgbClr val="FFFFFF"/>
                </a:solidFill>
                <a:latin typeface="Calibri"/>
                <a:cs typeface="Calibri"/>
              </a:rPr>
              <a:t>def</a:t>
            </a:r>
            <a:r>
              <a:rPr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factorial(n):</a:t>
            </a:r>
            <a:endParaRPr dirty="0">
              <a:latin typeface="Calibri"/>
              <a:cs typeface="Calibri"/>
            </a:endParaRPr>
          </a:p>
          <a:p>
            <a:pPr marL="548005">
              <a:lnSpc>
                <a:spcPts val="2135"/>
              </a:lnSpc>
            </a:pPr>
            <a:r>
              <a:rPr spc="-5" dirty="0">
                <a:solidFill>
                  <a:srgbClr val="FFFFFF"/>
                </a:solidFill>
                <a:latin typeface="Calibri"/>
                <a:cs typeface="Calibri"/>
              </a:rPr>
              <a:t>if</a:t>
            </a:r>
            <a:r>
              <a:rPr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==</a:t>
            </a:r>
            <a:r>
              <a:rPr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0:</a:t>
            </a:r>
            <a:endParaRPr dirty="0">
              <a:latin typeface="Calibri"/>
              <a:cs typeface="Calibri"/>
            </a:endParaRPr>
          </a:p>
          <a:p>
            <a:pPr marL="810260">
              <a:spcBef>
                <a:spcPts val="25"/>
              </a:spcBef>
            </a:pP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return</a:t>
            </a:r>
            <a:r>
              <a:rPr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dirty="0">
              <a:latin typeface="Calibri"/>
              <a:cs typeface="Calibri"/>
            </a:endParaRPr>
          </a:p>
          <a:p>
            <a:pPr marL="548005">
              <a:spcBef>
                <a:spcPts val="45"/>
              </a:spcBef>
            </a:pP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return</a:t>
            </a:r>
            <a:r>
              <a:rPr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* </a:t>
            </a:r>
            <a:r>
              <a:rPr spc="-10" dirty="0">
                <a:solidFill>
                  <a:srgbClr val="FFFFFF"/>
                </a:solidFill>
                <a:latin typeface="Calibri"/>
                <a:cs typeface="Calibri"/>
              </a:rPr>
              <a:t>factorial(n-1)</a:t>
            </a:r>
            <a:endParaRPr dirty="0">
              <a:latin typeface="Calibri"/>
              <a:cs typeface="Calibri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3209544" y="1819655"/>
            <a:ext cx="2222500" cy="3581400"/>
            <a:chOff x="1685544" y="1819655"/>
            <a:chExt cx="2222500" cy="3581400"/>
          </a:xfrm>
        </p:grpSpPr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19656" y="4526279"/>
              <a:ext cx="768095" cy="87477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1860400" y="4662313"/>
              <a:ext cx="685165" cy="678180"/>
            </a:xfrm>
            <a:custGeom>
              <a:avLst/>
              <a:gdLst/>
              <a:ahLst/>
              <a:cxnLst/>
              <a:rect l="l" t="t" r="r" b="b"/>
              <a:pathLst>
                <a:path w="685164" h="678179">
                  <a:moveTo>
                    <a:pt x="650595" y="324092"/>
                  </a:moveTo>
                  <a:lnTo>
                    <a:pt x="607169" y="372262"/>
                  </a:lnTo>
                  <a:lnTo>
                    <a:pt x="551864" y="412545"/>
                  </a:lnTo>
                  <a:lnTo>
                    <a:pt x="518591" y="432747"/>
                  </a:lnTo>
                  <a:lnTo>
                    <a:pt x="481990" y="452951"/>
                  </a:lnTo>
                  <a:lnTo>
                    <a:pt x="442372" y="473147"/>
                  </a:lnTo>
                  <a:lnTo>
                    <a:pt x="400044" y="493326"/>
                  </a:lnTo>
                  <a:lnTo>
                    <a:pt x="355311" y="513485"/>
                  </a:lnTo>
                  <a:lnTo>
                    <a:pt x="308475" y="533624"/>
                  </a:lnTo>
                  <a:lnTo>
                    <a:pt x="259835" y="553746"/>
                  </a:lnTo>
                  <a:lnTo>
                    <a:pt x="158339" y="593948"/>
                  </a:lnTo>
                  <a:lnTo>
                    <a:pt x="0" y="654216"/>
                  </a:lnTo>
                  <a:lnTo>
                    <a:pt x="8997" y="677970"/>
                  </a:lnTo>
                  <a:lnTo>
                    <a:pt x="167453" y="617658"/>
                  </a:lnTo>
                  <a:lnTo>
                    <a:pt x="269288" y="577322"/>
                  </a:lnTo>
                  <a:lnTo>
                    <a:pt x="318184" y="557095"/>
                  </a:lnTo>
                  <a:lnTo>
                    <a:pt x="365344" y="536820"/>
                  </a:lnTo>
                  <a:lnTo>
                    <a:pt x="410480" y="516483"/>
                  </a:lnTo>
                  <a:lnTo>
                    <a:pt x="453301" y="496075"/>
                  </a:lnTo>
                  <a:lnTo>
                    <a:pt x="493523" y="475581"/>
                  </a:lnTo>
                  <a:lnTo>
                    <a:pt x="530862" y="454985"/>
                  </a:lnTo>
                  <a:lnTo>
                    <a:pt x="565040" y="434261"/>
                  </a:lnTo>
                  <a:lnTo>
                    <a:pt x="622814" y="392271"/>
                  </a:lnTo>
                  <a:lnTo>
                    <a:pt x="656065" y="359770"/>
                  </a:lnTo>
                  <a:lnTo>
                    <a:pt x="678019" y="324915"/>
                  </a:lnTo>
                  <a:lnTo>
                    <a:pt x="650229" y="324915"/>
                  </a:lnTo>
                  <a:lnTo>
                    <a:pt x="650595" y="324092"/>
                  </a:lnTo>
                  <a:close/>
                </a:path>
                <a:path w="685164" h="678179">
                  <a:moveTo>
                    <a:pt x="651116" y="323259"/>
                  </a:moveTo>
                  <a:lnTo>
                    <a:pt x="650595" y="324092"/>
                  </a:lnTo>
                  <a:lnTo>
                    <a:pt x="650229" y="324915"/>
                  </a:lnTo>
                  <a:lnTo>
                    <a:pt x="651116" y="323259"/>
                  </a:lnTo>
                  <a:close/>
                </a:path>
                <a:path w="685164" h="678179">
                  <a:moveTo>
                    <a:pt x="678751" y="323259"/>
                  </a:moveTo>
                  <a:lnTo>
                    <a:pt x="651116" y="323259"/>
                  </a:lnTo>
                  <a:lnTo>
                    <a:pt x="650229" y="324915"/>
                  </a:lnTo>
                  <a:lnTo>
                    <a:pt x="678019" y="324915"/>
                  </a:lnTo>
                  <a:lnTo>
                    <a:pt x="678751" y="323259"/>
                  </a:lnTo>
                  <a:close/>
                </a:path>
                <a:path w="685164" h="678179">
                  <a:moveTo>
                    <a:pt x="654914" y="314360"/>
                  </a:moveTo>
                  <a:lnTo>
                    <a:pt x="650595" y="324092"/>
                  </a:lnTo>
                  <a:lnTo>
                    <a:pt x="651116" y="323259"/>
                  </a:lnTo>
                  <a:lnTo>
                    <a:pt x="678751" y="323259"/>
                  </a:lnTo>
                  <a:lnTo>
                    <a:pt x="678944" y="322727"/>
                  </a:lnTo>
                  <a:lnTo>
                    <a:pt x="681063" y="315235"/>
                  </a:lnTo>
                  <a:lnTo>
                    <a:pt x="654667" y="315235"/>
                  </a:lnTo>
                  <a:lnTo>
                    <a:pt x="654914" y="314360"/>
                  </a:lnTo>
                  <a:close/>
                </a:path>
                <a:path w="685164" h="678179">
                  <a:moveTo>
                    <a:pt x="655279" y="313538"/>
                  </a:moveTo>
                  <a:lnTo>
                    <a:pt x="654914" y="314360"/>
                  </a:lnTo>
                  <a:lnTo>
                    <a:pt x="654667" y="315235"/>
                  </a:lnTo>
                  <a:lnTo>
                    <a:pt x="655279" y="313538"/>
                  </a:lnTo>
                  <a:close/>
                </a:path>
                <a:path w="685164" h="678179">
                  <a:moveTo>
                    <a:pt x="681543" y="313538"/>
                  </a:moveTo>
                  <a:lnTo>
                    <a:pt x="655279" y="313538"/>
                  </a:lnTo>
                  <a:lnTo>
                    <a:pt x="654667" y="315235"/>
                  </a:lnTo>
                  <a:lnTo>
                    <a:pt x="681063" y="315235"/>
                  </a:lnTo>
                  <a:lnTo>
                    <a:pt x="681543" y="313538"/>
                  </a:lnTo>
                  <a:close/>
                </a:path>
                <a:path w="685164" h="678179">
                  <a:moveTo>
                    <a:pt x="535339" y="36034"/>
                  </a:moveTo>
                  <a:lnTo>
                    <a:pt x="542445" y="64293"/>
                  </a:lnTo>
                  <a:lnTo>
                    <a:pt x="542933" y="64848"/>
                  </a:lnTo>
                  <a:lnTo>
                    <a:pt x="560906" y="86410"/>
                  </a:lnTo>
                  <a:lnTo>
                    <a:pt x="597904" y="135726"/>
                  </a:lnTo>
                  <a:lnTo>
                    <a:pt x="630821" y="189626"/>
                  </a:lnTo>
                  <a:lnTo>
                    <a:pt x="653338" y="243806"/>
                  </a:lnTo>
                  <a:lnTo>
                    <a:pt x="659721" y="281072"/>
                  </a:lnTo>
                  <a:lnTo>
                    <a:pt x="659507" y="292472"/>
                  </a:lnTo>
                  <a:lnTo>
                    <a:pt x="658045" y="303291"/>
                  </a:lnTo>
                  <a:lnTo>
                    <a:pt x="654914" y="314360"/>
                  </a:lnTo>
                  <a:lnTo>
                    <a:pt x="655279" y="313538"/>
                  </a:lnTo>
                  <a:lnTo>
                    <a:pt x="681543" y="313538"/>
                  </a:lnTo>
                  <a:lnTo>
                    <a:pt x="682486" y="310203"/>
                  </a:lnTo>
                  <a:lnTo>
                    <a:pt x="684643" y="296125"/>
                  </a:lnTo>
                  <a:lnTo>
                    <a:pt x="685112" y="281745"/>
                  </a:lnTo>
                  <a:lnTo>
                    <a:pt x="684057" y="267167"/>
                  </a:lnTo>
                  <a:lnTo>
                    <a:pt x="667665" y="208348"/>
                  </a:lnTo>
                  <a:lnTo>
                    <a:pt x="637359" y="149828"/>
                  </a:lnTo>
                  <a:lnTo>
                    <a:pt x="600111" y="95366"/>
                  </a:lnTo>
                  <a:lnTo>
                    <a:pt x="562447" y="48590"/>
                  </a:lnTo>
                  <a:lnTo>
                    <a:pt x="556532" y="41860"/>
                  </a:lnTo>
                  <a:lnTo>
                    <a:pt x="535339" y="36034"/>
                  </a:lnTo>
                  <a:close/>
                </a:path>
                <a:path w="685164" h="678179">
                  <a:moveTo>
                    <a:pt x="500089" y="0"/>
                  </a:moveTo>
                  <a:lnTo>
                    <a:pt x="528620" y="113470"/>
                  </a:lnTo>
                  <a:lnTo>
                    <a:pt x="535522" y="117598"/>
                  </a:lnTo>
                  <a:lnTo>
                    <a:pt x="549126" y="114176"/>
                  </a:lnTo>
                  <a:lnTo>
                    <a:pt x="553253" y="107276"/>
                  </a:lnTo>
                  <a:lnTo>
                    <a:pt x="542445" y="64293"/>
                  </a:lnTo>
                  <a:lnTo>
                    <a:pt x="526409" y="46062"/>
                  </a:lnTo>
                  <a:lnTo>
                    <a:pt x="512155" y="30576"/>
                  </a:lnTo>
                  <a:lnTo>
                    <a:pt x="508535" y="26795"/>
                  </a:lnTo>
                  <a:lnTo>
                    <a:pt x="526892" y="9239"/>
                  </a:lnTo>
                  <a:lnTo>
                    <a:pt x="533694" y="9239"/>
                  </a:lnTo>
                  <a:lnTo>
                    <a:pt x="500089" y="0"/>
                  </a:lnTo>
                  <a:close/>
                </a:path>
                <a:path w="685164" h="678179">
                  <a:moveTo>
                    <a:pt x="526892" y="9239"/>
                  </a:moveTo>
                  <a:lnTo>
                    <a:pt x="508535" y="26795"/>
                  </a:lnTo>
                  <a:lnTo>
                    <a:pt x="512155" y="30576"/>
                  </a:lnTo>
                  <a:lnTo>
                    <a:pt x="526409" y="46062"/>
                  </a:lnTo>
                  <a:lnTo>
                    <a:pt x="542445" y="64293"/>
                  </a:lnTo>
                  <a:lnTo>
                    <a:pt x="535339" y="36034"/>
                  </a:lnTo>
                  <a:lnTo>
                    <a:pt x="514347" y="30262"/>
                  </a:lnTo>
                  <a:lnTo>
                    <a:pt x="530030" y="14919"/>
                  </a:lnTo>
                  <a:lnTo>
                    <a:pt x="532265" y="14919"/>
                  </a:lnTo>
                  <a:lnTo>
                    <a:pt x="530848" y="13379"/>
                  </a:lnTo>
                  <a:lnTo>
                    <a:pt x="526892" y="9239"/>
                  </a:lnTo>
                  <a:close/>
                </a:path>
                <a:path w="685164" h="678179">
                  <a:moveTo>
                    <a:pt x="533694" y="9239"/>
                  </a:moveTo>
                  <a:lnTo>
                    <a:pt x="526892" y="9239"/>
                  </a:lnTo>
                  <a:lnTo>
                    <a:pt x="530848" y="13379"/>
                  </a:lnTo>
                  <a:lnTo>
                    <a:pt x="545484" y="29291"/>
                  </a:lnTo>
                  <a:lnTo>
                    <a:pt x="556532" y="41860"/>
                  </a:lnTo>
                  <a:lnTo>
                    <a:pt x="606172" y="55507"/>
                  </a:lnTo>
                  <a:lnTo>
                    <a:pt x="613161" y="51532"/>
                  </a:lnTo>
                  <a:lnTo>
                    <a:pt x="616880" y="38007"/>
                  </a:lnTo>
                  <a:lnTo>
                    <a:pt x="612904" y="31017"/>
                  </a:lnTo>
                  <a:lnTo>
                    <a:pt x="533694" y="9239"/>
                  </a:lnTo>
                  <a:close/>
                </a:path>
                <a:path w="685164" h="678179">
                  <a:moveTo>
                    <a:pt x="532265" y="14919"/>
                  </a:moveTo>
                  <a:lnTo>
                    <a:pt x="530030" y="14919"/>
                  </a:lnTo>
                  <a:lnTo>
                    <a:pt x="535339" y="36034"/>
                  </a:lnTo>
                  <a:lnTo>
                    <a:pt x="556532" y="41860"/>
                  </a:lnTo>
                  <a:lnTo>
                    <a:pt x="545484" y="29291"/>
                  </a:lnTo>
                  <a:lnTo>
                    <a:pt x="532265" y="14919"/>
                  </a:lnTo>
                  <a:close/>
                </a:path>
                <a:path w="685164" h="678179">
                  <a:moveTo>
                    <a:pt x="530030" y="14919"/>
                  </a:moveTo>
                  <a:lnTo>
                    <a:pt x="514347" y="30262"/>
                  </a:lnTo>
                  <a:lnTo>
                    <a:pt x="535339" y="36034"/>
                  </a:lnTo>
                  <a:lnTo>
                    <a:pt x="530030" y="14919"/>
                  </a:lnTo>
                  <a:close/>
                </a:path>
              </a:pathLst>
            </a:custGeom>
            <a:solidFill>
              <a:srgbClr val="0070C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83408" y="3715511"/>
              <a:ext cx="1024128" cy="896112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3039487" y="3849364"/>
              <a:ext cx="825500" cy="701675"/>
            </a:xfrm>
            <a:custGeom>
              <a:avLst/>
              <a:gdLst/>
              <a:ahLst/>
              <a:cxnLst/>
              <a:rect l="l" t="t" r="r" b="b"/>
              <a:pathLst>
                <a:path w="825500" h="701675">
                  <a:moveTo>
                    <a:pt x="823728" y="534944"/>
                  </a:moveTo>
                  <a:lnTo>
                    <a:pt x="797232" y="534944"/>
                  </a:lnTo>
                  <a:lnTo>
                    <a:pt x="796542" y="536662"/>
                  </a:lnTo>
                  <a:lnTo>
                    <a:pt x="769396" y="568526"/>
                  </a:lnTo>
                  <a:lnTo>
                    <a:pt x="726428" y="593996"/>
                  </a:lnTo>
                  <a:lnTo>
                    <a:pt x="669232" y="617075"/>
                  </a:lnTo>
                  <a:lnTo>
                    <a:pt x="601493" y="638124"/>
                  </a:lnTo>
                  <a:lnTo>
                    <a:pt x="526760" y="657762"/>
                  </a:lnTo>
                  <a:lnTo>
                    <a:pt x="448343" y="676728"/>
                  </a:lnTo>
                  <a:lnTo>
                    <a:pt x="454313" y="701417"/>
                  </a:lnTo>
                  <a:lnTo>
                    <a:pt x="532731" y="682449"/>
                  </a:lnTo>
                  <a:lnTo>
                    <a:pt x="571044" y="672693"/>
                  </a:lnTo>
                  <a:lnTo>
                    <a:pt x="608138" y="662640"/>
                  </a:lnTo>
                  <a:lnTo>
                    <a:pt x="677139" y="641214"/>
                  </a:lnTo>
                  <a:lnTo>
                    <a:pt x="736587" y="617275"/>
                  </a:lnTo>
                  <a:lnTo>
                    <a:pt x="783468" y="589672"/>
                  </a:lnTo>
                  <a:lnTo>
                    <a:pt x="815192" y="555798"/>
                  </a:lnTo>
                  <a:lnTo>
                    <a:pt x="823669" y="535190"/>
                  </a:lnTo>
                  <a:lnTo>
                    <a:pt x="823728" y="534944"/>
                  </a:lnTo>
                  <a:close/>
                </a:path>
                <a:path w="825500" h="701675">
                  <a:moveTo>
                    <a:pt x="796792" y="535878"/>
                  </a:moveTo>
                  <a:lnTo>
                    <a:pt x="796423" y="536662"/>
                  </a:lnTo>
                  <a:lnTo>
                    <a:pt x="796792" y="535878"/>
                  </a:lnTo>
                  <a:close/>
                </a:path>
                <a:path w="825500" h="701675">
                  <a:moveTo>
                    <a:pt x="797232" y="534944"/>
                  </a:moveTo>
                  <a:lnTo>
                    <a:pt x="796792" y="535878"/>
                  </a:lnTo>
                  <a:lnTo>
                    <a:pt x="796542" y="536662"/>
                  </a:lnTo>
                  <a:lnTo>
                    <a:pt x="797232" y="534944"/>
                  </a:lnTo>
                  <a:close/>
                </a:path>
                <a:path w="825500" h="701675">
                  <a:moveTo>
                    <a:pt x="798969" y="529047"/>
                  </a:moveTo>
                  <a:lnTo>
                    <a:pt x="796792" y="535878"/>
                  </a:lnTo>
                  <a:lnTo>
                    <a:pt x="797232" y="534944"/>
                  </a:lnTo>
                  <a:lnTo>
                    <a:pt x="823728" y="534944"/>
                  </a:lnTo>
                  <a:lnTo>
                    <a:pt x="823822" y="534546"/>
                  </a:lnTo>
                  <a:lnTo>
                    <a:pt x="824518" y="530028"/>
                  </a:lnTo>
                  <a:lnTo>
                    <a:pt x="798818" y="530028"/>
                  </a:lnTo>
                  <a:lnTo>
                    <a:pt x="798969" y="529047"/>
                  </a:lnTo>
                  <a:close/>
                </a:path>
                <a:path w="825500" h="701675">
                  <a:moveTo>
                    <a:pt x="799269" y="528106"/>
                  </a:moveTo>
                  <a:lnTo>
                    <a:pt x="798969" y="529047"/>
                  </a:lnTo>
                  <a:lnTo>
                    <a:pt x="798818" y="530028"/>
                  </a:lnTo>
                  <a:lnTo>
                    <a:pt x="799269" y="528106"/>
                  </a:lnTo>
                  <a:close/>
                </a:path>
                <a:path w="825500" h="701675">
                  <a:moveTo>
                    <a:pt x="824814" y="528106"/>
                  </a:moveTo>
                  <a:lnTo>
                    <a:pt x="799269" y="528106"/>
                  </a:lnTo>
                  <a:lnTo>
                    <a:pt x="798818" y="530028"/>
                  </a:lnTo>
                  <a:lnTo>
                    <a:pt x="824518" y="530028"/>
                  </a:lnTo>
                  <a:lnTo>
                    <a:pt x="824814" y="528106"/>
                  </a:lnTo>
                  <a:close/>
                </a:path>
                <a:path w="825500" h="701675">
                  <a:moveTo>
                    <a:pt x="825426" y="521164"/>
                  </a:moveTo>
                  <a:lnTo>
                    <a:pt x="800183" y="521164"/>
                  </a:lnTo>
                  <a:lnTo>
                    <a:pt x="800036" y="523163"/>
                  </a:lnTo>
                  <a:lnTo>
                    <a:pt x="799875" y="523163"/>
                  </a:lnTo>
                  <a:lnTo>
                    <a:pt x="798969" y="529047"/>
                  </a:lnTo>
                  <a:lnTo>
                    <a:pt x="799269" y="528106"/>
                  </a:lnTo>
                  <a:lnTo>
                    <a:pt x="824814" y="528106"/>
                  </a:lnTo>
                  <a:lnTo>
                    <a:pt x="825389" y="524372"/>
                  </a:lnTo>
                  <a:lnTo>
                    <a:pt x="825436" y="523163"/>
                  </a:lnTo>
                  <a:lnTo>
                    <a:pt x="800036" y="523163"/>
                  </a:lnTo>
                  <a:lnTo>
                    <a:pt x="800031" y="522154"/>
                  </a:lnTo>
                  <a:lnTo>
                    <a:pt x="825431" y="522154"/>
                  </a:lnTo>
                  <a:lnTo>
                    <a:pt x="825426" y="521164"/>
                  </a:lnTo>
                  <a:close/>
                </a:path>
                <a:path w="825500" h="701675">
                  <a:moveTo>
                    <a:pt x="800183" y="521164"/>
                  </a:moveTo>
                  <a:lnTo>
                    <a:pt x="800031" y="522154"/>
                  </a:lnTo>
                  <a:lnTo>
                    <a:pt x="800036" y="523163"/>
                  </a:lnTo>
                  <a:lnTo>
                    <a:pt x="800183" y="521164"/>
                  </a:lnTo>
                  <a:close/>
                </a:path>
                <a:path w="825500" h="701675">
                  <a:moveTo>
                    <a:pt x="799994" y="514950"/>
                  </a:moveTo>
                  <a:lnTo>
                    <a:pt x="800031" y="522154"/>
                  </a:lnTo>
                  <a:lnTo>
                    <a:pt x="800183" y="521164"/>
                  </a:lnTo>
                  <a:lnTo>
                    <a:pt x="825426" y="521164"/>
                  </a:lnTo>
                  <a:lnTo>
                    <a:pt x="825399" y="515909"/>
                  </a:lnTo>
                  <a:lnTo>
                    <a:pt x="800146" y="515909"/>
                  </a:lnTo>
                  <a:lnTo>
                    <a:pt x="799994" y="514950"/>
                  </a:lnTo>
                  <a:close/>
                </a:path>
                <a:path w="825500" h="701675">
                  <a:moveTo>
                    <a:pt x="799989" y="513980"/>
                  </a:moveTo>
                  <a:lnTo>
                    <a:pt x="799994" y="514950"/>
                  </a:lnTo>
                  <a:lnTo>
                    <a:pt x="800146" y="515909"/>
                  </a:lnTo>
                  <a:lnTo>
                    <a:pt x="799989" y="513980"/>
                  </a:lnTo>
                  <a:close/>
                </a:path>
                <a:path w="825500" h="701675">
                  <a:moveTo>
                    <a:pt x="825389" y="513980"/>
                  </a:moveTo>
                  <a:lnTo>
                    <a:pt x="799989" y="513980"/>
                  </a:lnTo>
                  <a:lnTo>
                    <a:pt x="800146" y="515909"/>
                  </a:lnTo>
                  <a:lnTo>
                    <a:pt x="825399" y="515909"/>
                  </a:lnTo>
                  <a:lnTo>
                    <a:pt x="825389" y="513980"/>
                  </a:lnTo>
                  <a:close/>
                </a:path>
                <a:path w="825500" h="701675">
                  <a:moveTo>
                    <a:pt x="26414" y="42934"/>
                  </a:moveTo>
                  <a:lnTo>
                    <a:pt x="73036" y="76418"/>
                  </a:lnTo>
                  <a:lnTo>
                    <a:pt x="124007" y="104894"/>
                  </a:lnTo>
                  <a:lnTo>
                    <a:pt x="183428" y="136371"/>
                  </a:lnTo>
                  <a:lnTo>
                    <a:pt x="499471" y="297888"/>
                  </a:lnTo>
                  <a:lnTo>
                    <a:pt x="567922" y="334256"/>
                  </a:lnTo>
                  <a:lnTo>
                    <a:pt x="631101" y="369332"/>
                  </a:lnTo>
                  <a:lnTo>
                    <a:pt x="686835" y="402405"/>
                  </a:lnTo>
                  <a:lnTo>
                    <a:pt x="732878" y="432692"/>
                  </a:lnTo>
                  <a:lnTo>
                    <a:pt x="766817" y="459139"/>
                  </a:lnTo>
                  <a:lnTo>
                    <a:pt x="791965" y="489548"/>
                  </a:lnTo>
                  <a:lnTo>
                    <a:pt x="799994" y="514950"/>
                  </a:lnTo>
                  <a:lnTo>
                    <a:pt x="799989" y="513980"/>
                  </a:lnTo>
                  <a:lnTo>
                    <a:pt x="825389" y="513980"/>
                  </a:lnTo>
                  <a:lnTo>
                    <a:pt x="825332" y="512558"/>
                  </a:lnTo>
                  <a:lnTo>
                    <a:pt x="808268" y="467314"/>
                  </a:lnTo>
                  <a:lnTo>
                    <a:pt x="767758" y="426951"/>
                  </a:lnTo>
                  <a:lnTo>
                    <a:pt x="725507" y="396957"/>
                  </a:lnTo>
                  <a:lnTo>
                    <a:pt x="673202" y="364445"/>
                  </a:lnTo>
                  <a:lnTo>
                    <a:pt x="612764" y="329864"/>
                  </a:lnTo>
                  <a:lnTo>
                    <a:pt x="511308" y="275416"/>
                  </a:lnTo>
                  <a:lnTo>
                    <a:pt x="195094" y="113808"/>
                  </a:lnTo>
                  <a:lnTo>
                    <a:pt x="164590" y="97803"/>
                  </a:lnTo>
                  <a:lnTo>
                    <a:pt x="135991" y="82499"/>
                  </a:lnTo>
                  <a:lnTo>
                    <a:pt x="127043" y="77583"/>
                  </a:lnTo>
                  <a:lnTo>
                    <a:pt x="91189" y="77583"/>
                  </a:lnTo>
                  <a:lnTo>
                    <a:pt x="26414" y="42934"/>
                  </a:lnTo>
                  <a:close/>
                </a:path>
                <a:path w="825500" h="701675">
                  <a:moveTo>
                    <a:pt x="0" y="0"/>
                  </a:moveTo>
                  <a:lnTo>
                    <a:pt x="2745" y="116969"/>
                  </a:lnTo>
                  <a:lnTo>
                    <a:pt x="8563" y="122520"/>
                  </a:lnTo>
                  <a:lnTo>
                    <a:pt x="22588" y="122191"/>
                  </a:lnTo>
                  <a:lnTo>
                    <a:pt x="28138" y="116373"/>
                  </a:lnTo>
                  <a:lnTo>
                    <a:pt x="26518" y="47342"/>
                  </a:lnTo>
                  <a:lnTo>
                    <a:pt x="16743" y="40537"/>
                  </a:lnTo>
                  <a:lnTo>
                    <a:pt x="5266" y="31377"/>
                  </a:lnTo>
                  <a:lnTo>
                    <a:pt x="21149" y="11555"/>
                  </a:lnTo>
                  <a:lnTo>
                    <a:pt x="21603" y="11555"/>
                  </a:lnTo>
                  <a:lnTo>
                    <a:pt x="0" y="0"/>
                  </a:lnTo>
                  <a:close/>
                </a:path>
                <a:path w="825500" h="701675">
                  <a:moveTo>
                    <a:pt x="33374" y="21169"/>
                  </a:moveTo>
                  <a:lnTo>
                    <a:pt x="25904" y="21169"/>
                  </a:lnTo>
                  <a:lnTo>
                    <a:pt x="26414" y="42934"/>
                  </a:lnTo>
                  <a:lnTo>
                    <a:pt x="91189" y="77583"/>
                  </a:lnTo>
                  <a:lnTo>
                    <a:pt x="98886" y="75251"/>
                  </a:lnTo>
                  <a:lnTo>
                    <a:pt x="104360" y="65017"/>
                  </a:lnTo>
                  <a:lnTo>
                    <a:pt x="85598" y="54342"/>
                  </a:lnTo>
                  <a:lnTo>
                    <a:pt x="64358" y="41673"/>
                  </a:lnTo>
                  <a:lnTo>
                    <a:pt x="46144" y="30083"/>
                  </a:lnTo>
                  <a:lnTo>
                    <a:pt x="33374" y="21169"/>
                  </a:lnTo>
                  <a:close/>
                </a:path>
                <a:path w="825500" h="701675">
                  <a:moveTo>
                    <a:pt x="104360" y="65017"/>
                  </a:moveTo>
                  <a:lnTo>
                    <a:pt x="98886" y="75251"/>
                  </a:lnTo>
                  <a:lnTo>
                    <a:pt x="91189" y="77583"/>
                  </a:lnTo>
                  <a:lnTo>
                    <a:pt x="127043" y="77583"/>
                  </a:lnTo>
                  <a:lnTo>
                    <a:pt x="109569" y="67981"/>
                  </a:lnTo>
                  <a:lnTo>
                    <a:pt x="104360" y="65017"/>
                  </a:lnTo>
                  <a:close/>
                </a:path>
                <a:path w="825500" h="701675">
                  <a:moveTo>
                    <a:pt x="21603" y="11555"/>
                  </a:moveTo>
                  <a:lnTo>
                    <a:pt x="21149" y="11555"/>
                  </a:lnTo>
                  <a:lnTo>
                    <a:pt x="31269" y="19700"/>
                  </a:lnTo>
                  <a:lnTo>
                    <a:pt x="46144" y="30083"/>
                  </a:lnTo>
                  <a:lnTo>
                    <a:pt x="64358" y="41673"/>
                  </a:lnTo>
                  <a:lnTo>
                    <a:pt x="85598" y="54342"/>
                  </a:lnTo>
                  <a:lnTo>
                    <a:pt x="104360" y="65017"/>
                  </a:lnTo>
                  <a:lnTo>
                    <a:pt x="105502" y="62881"/>
                  </a:lnTo>
                  <a:lnTo>
                    <a:pt x="103170" y="55186"/>
                  </a:lnTo>
                  <a:lnTo>
                    <a:pt x="21603" y="11555"/>
                  </a:lnTo>
                  <a:close/>
                </a:path>
                <a:path w="825500" h="701675">
                  <a:moveTo>
                    <a:pt x="21149" y="11555"/>
                  </a:moveTo>
                  <a:lnTo>
                    <a:pt x="5266" y="31377"/>
                  </a:lnTo>
                  <a:lnTo>
                    <a:pt x="16743" y="40537"/>
                  </a:lnTo>
                  <a:lnTo>
                    <a:pt x="26518" y="47342"/>
                  </a:lnTo>
                  <a:lnTo>
                    <a:pt x="26414" y="42934"/>
                  </a:lnTo>
                  <a:lnTo>
                    <a:pt x="7217" y="32665"/>
                  </a:lnTo>
                  <a:lnTo>
                    <a:pt x="25904" y="21169"/>
                  </a:lnTo>
                  <a:lnTo>
                    <a:pt x="33374" y="21169"/>
                  </a:lnTo>
                  <a:lnTo>
                    <a:pt x="31269" y="19700"/>
                  </a:lnTo>
                  <a:lnTo>
                    <a:pt x="21149" y="11555"/>
                  </a:lnTo>
                  <a:close/>
                </a:path>
                <a:path w="825500" h="701675">
                  <a:moveTo>
                    <a:pt x="25904" y="21169"/>
                  </a:moveTo>
                  <a:lnTo>
                    <a:pt x="7217" y="32665"/>
                  </a:lnTo>
                  <a:lnTo>
                    <a:pt x="26414" y="42934"/>
                  </a:lnTo>
                  <a:lnTo>
                    <a:pt x="25904" y="2116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23288" y="4279391"/>
              <a:ext cx="1377696" cy="457200"/>
            </a:xfrm>
            <a:prstGeom prst="rect">
              <a:avLst/>
            </a:prstGeom>
          </p:spPr>
        </p:pic>
        <p:sp>
          <p:nvSpPr>
            <p:cNvPr id="22" name="object 22"/>
            <p:cNvSpPr/>
            <p:nvPr/>
          </p:nvSpPr>
          <p:spPr>
            <a:xfrm>
              <a:off x="1973751" y="4306096"/>
              <a:ext cx="1276350" cy="356870"/>
            </a:xfrm>
            <a:custGeom>
              <a:avLst/>
              <a:gdLst/>
              <a:ahLst/>
              <a:cxnLst/>
              <a:rect l="l" t="t" r="r" b="b"/>
              <a:pathLst>
                <a:path w="1276350" h="356870">
                  <a:moveTo>
                    <a:pt x="0" y="0"/>
                  </a:moveTo>
                  <a:lnTo>
                    <a:pt x="1276334" y="0"/>
                  </a:lnTo>
                  <a:lnTo>
                    <a:pt x="1276334" y="356260"/>
                  </a:lnTo>
                  <a:lnTo>
                    <a:pt x="0" y="35626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70C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85544" y="4154423"/>
              <a:ext cx="1789176" cy="707136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1738100" y="4182177"/>
              <a:ext cx="1686560" cy="604520"/>
            </a:xfrm>
            <a:custGeom>
              <a:avLst/>
              <a:gdLst/>
              <a:ahLst/>
              <a:cxnLst/>
              <a:rect l="l" t="t" r="r" b="b"/>
              <a:pathLst>
                <a:path w="1686560" h="604520">
                  <a:moveTo>
                    <a:pt x="0" y="0"/>
                  </a:moveTo>
                  <a:lnTo>
                    <a:pt x="1686248" y="0"/>
                  </a:lnTo>
                  <a:lnTo>
                    <a:pt x="1686248" y="604093"/>
                  </a:lnTo>
                  <a:lnTo>
                    <a:pt x="0" y="604093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935480" y="3453383"/>
              <a:ext cx="1380744" cy="460247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1987763" y="3482654"/>
              <a:ext cx="1276350" cy="356870"/>
            </a:xfrm>
            <a:custGeom>
              <a:avLst/>
              <a:gdLst/>
              <a:ahLst/>
              <a:cxnLst/>
              <a:rect l="l" t="t" r="r" b="b"/>
              <a:pathLst>
                <a:path w="1276350" h="356870">
                  <a:moveTo>
                    <a:pt x="0" y="0"/>
                  </a:moveTo>
                  <a:lnTo>
                    <a:pt x="1276334" y="0"/>
                  </a:lnTo>
                  <a:lnTo>
                    <a:pt x="1276334" y="356260"/>
                  </a:lnTo>
                  <a:lnTo>
                    <a:pt x="0" y="35626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685544" y="3331463"/>
              <a:ext cx="1789176" cy="707136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1738100" y="3359711"/>
              <a:ext cx="1686560" cy="604520"/>
            </a:xfrm>
            <a:custGeom>
              <a:avLst/>
              <a:gdLst/>
              <a:ahLst/>
              <a:cxnLst/>
              <a:rect l="l" t="t" r="r" b="b"/>
              <a:pathLst>
                <a:path w="1686560" h="604520">
                  <a:moveTo>
                    <a:pt x="0" y="0"/>
                  </a:moveTo>
                  <a:lnTo>
                    <a:pt x="1686248" y="0"/>
                  </a:lnTo>
                  <a:lnTo>
                    <a:pt x="1686248" y="604093"/>
                  </a:lnTo>
                  <a:lnTo>
                    <a:pt x="0" y="604093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B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29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816352" y="2880359"/>
              <a:ext cx="1021079" cy="896112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2971803" y="3013903"/>
              <a:ext cx="825500" cy="701675"/>
            </a:xfrm>
            <a:custGeom>
              <a:avLst/>
              <a:gdLst/>
              <a:ahLst/>
              <a:cxnLst/>
              <a:rect l="l" t="t" r="r" b="b"/>
              <a:pathLst>
                <a:path w="825500" h="701675">
                  <a:moveTo>
                    <a:pt x="823727" y="534944"/>
                  </a:moveTo>
                  <a:lnTo>
                    <a:pt x="797232" y="534944"/>
                  </a:lnTo>
                  <a:lnTo>
                    <a:pt x="796542" y="536662"/>
                  </a:lnTo>
                  <a:lnTo>
                    <a:pt x="769395" y="568526"/>
                  </a:lnTo>
                  <a:lnTo>
                    <a:pt x="726428" y="593996"/>
                  </a:lnTo>
                  <a:lnTo>
                    <a:pt x="669231" y="617075"/>
                  </a:lnTo>
                  <a:lnTo>
                    <a:pt x="601492" y="638124"/>
                  </a:lnTo>
                  <a:lnTo>
                    <a:pt x="526760" y="657762"/>
                  </a:lnTo>
                  <a:lnTo>
                    <a:pt x="448341" y="676728"/>
                  </a:lnTo>
                  <a:lnTo>
                    <a:pt x="454313" y="701417"/>
                  </a:lnTo>
                  <a:lnTo>
                    <a:pt x="532731" y="682449"/>
                  </a:lnTo>
                  <a:lnTo>
                    <a:pt x="571042" y="672693"/>
                  </a:lnTo>
                  <a:lnTo>
                    <a:pt x="608138" y="662640"/>
                  </a:lnTo>
                  <a:lnTo>
                    <a:pt x="677138" y="641214"/>
                  </a:lnTo>
                  <a:lnTo>
                    <a:pt x="736587" y="617275"/>
                  </a:lnTo>
                  <a:lnTo>
                    <a:pt x="783468" y="589672"/>
                  </a:lnTo>
                  <a:lnTo>
                    <a:pt x="815191" y="555798"/>
                  </a:lnTo>
                  <a:lnTo>
                    <a:pt x="823669" y="535190"/>
                  </a:lnTo>
                  <a:lnTo>
                    <a:pt x="823727" y="534944"/>
                  </a:lnTo>
                  <a:close/>
                </a:path>
                <a:path w="825500" h="701675">
                  <a:moveTo>
                    <a:pt x="796792" y="535877"/>
                  </a:moveTo>
                  <a:lnTo>
                    <a:pt x="796423" y="536662"/>
                  </a:lnTo>
                  <a:lnTo>
                    <a:pt x="796792" y="535877"/>
                  </a:lnTo>
                  <a:close/>
                </a:path>
                <a:path w="825500" h="701675">
                  <a:moveTo>
                    <a:pt x="797232" y="534944"/>
                  </a:moveTo>
                  <a:lnTo>
                    <a:pt x="796792" y="535877"/>
                  </a:lnTo>
                  <a:lnTo>
                    <a:pt x="796542" y="536662"/>
                  </a:lnTo>
                  <a:lnTo>
                    <a:pt x="797232" y="534944"/>
                  </a:lnTo>
                  <a:close/>
                </a:path>
                <a:path w="825500" h="701675">
                  <a:moveTo>
                    <a:pt x="798967" y="529054"/>
                  </a:moveTo>
                  <a:lnTo>
                    <a:pt x="796792" y="535877"/>
                  </a:lnTo>
                  <a:lnTo>
                    <a:pt x="797232" y="534944"/>
                  </a:lnTo>
                  <a:lnTo>
                    <a:pt x="823727" y="534944"/>
                  </a:lnTo>
                  <a:lnTo>
                    <a:pt x="823821" y="534545"/>
                  </a:lnTo>
                  <a:lnTo>
                    <a:pt x="824517" y="530028"/>
                  </a:lnTo>
                  <a:lnTo>
                    <a:pt x="798817" y="530028"/>
                  </a:lnTo>
                  <a:lnTo>
                    <a:pt x="798967" y="529054"/>
                  </a:lnTo>
                  <a:close/>
                </a:path>
                <a:path w="825500" h="701675">
                  <a:moveTo>
                    <a:pt x="799269" y="528106"/>
                  </a:moveTo>
                  <a:lnTo>
                    <a:pt x="798967" y="529054"/>
                  </a:lnTo>
                  <a:lnTo>
                    <a:pt x="798817" y="530028"/>
                  </a:lnTo>
                  <a:lnTo>
                    <a:pt x="799269" y="528106"/>
                  </a:lnTo>
                  <a:close/>
                </a:path>
                <a:path w="825500" h="701675">
                  <a:moveTo>
                    <a:pt x="824813" y="528106"/>
                  </a:moveTo>
                  <a:lnTo>
                    <a:pt x="799269" y="528106"/>
                  </a:lnTo>
                  <a:lnTo>
                    <a:pt x="798817" y="530028"/>
                  </a:lnTo>
                  <a:lnTo>
                    <a:pt x="824517" y="530028"/>
                  </a:lnTo>
                  <a:lnTo>
                    <a:pt x="824813" y="528106"/>
                  </a:lnTo>
                  <a:close/>
                </a:path>
                <a:path w="825500" h="701675">
                  <a:moveTo>
                    <a:pt x="825425" y="521164"/>
                  </a:moveTo>
                  <a:lnTo>
                    <a:pt x="800183" y="521164"/>
                  </a:lnTo>
                  <a:lnTo>
                    <a:pt x="800035" y="523163"/>
                  </a:lnTo>
                  <a:lnTo>
                    <a:pt x="799875" y="523163"/>
                  </a:lnTo>
                  <a:lnTo>
                    <a:pt x="798967" y="529054"/>
                  </a:lnTo>
                  <a:lnTo>
                    <a:pt x="799269" y="528106"/>
                  </a:lnTo>
                  <a:lnTo>
                    <a:pt x="824813" y="528106"/>
                  </a:lnTo>
                  <a:lnTo>
                    <a:pt x="825389" y="524372"/>
                  </a:lnTo>
                  <a:lnTo>
                    <a:pt x="825436" y="523163"/>
                  </a:lnTo>
                  <a:lnTo>
                    <a:pt x="800035" y="523163"/>
                  </a:lnTo>
                  <a:lnTo>
                    <a:pt x="800030" y="522161"/>
                  </a:lnTo>
                  <a:lnTo>
                    <a:pt x="825431" y="522161"/>
                  </a:lnTo>
                  <a:lnTo>
                    <a:pt x="825425" y="521164"/>
                  </a:lnTo>
                  <a:close/>
                </a:path>
                <a:path w="825500" h="701675">
                  <a:moveTo>
                    <a:pt x="800183" y="521164"/>
                  </a:moveTo>
                  <a:lnTo>
                    <a:pt x="800030" y="522161"/>
                  </a:lnTo>
                  <a:lnTo>
                    <a:pt x="800035" y="523163"/>
                  </a:lnTo>
                  <a:lnTo>
                    <a:pt x="800183" y="521164"/>
                  </a:lnTo>
                  <a:close/>
                </a:path>
                <a:path w="825500" h="701675">
                  <a:moveTo>
                    <a:pt x="799993" y="514950"/>
                  </a:moveTo>
                  <a:lnTo>
                    <a:pt x="800030" y="522161"/>
                  </a:lnTo>
                  <a:lnTo>
                    <a:pt x="800183" y="521164"/>
                  </a:lnTo>
                  <a:lnTo>
                    <a:pt x="825425" y="521164"/>
                  </a:lnTo>
                  <a:lnTo>
                    <a:pt x="825398" y="515909"/>
                  </a:lnTo>
                  <a:lnTo>
                    <a:pt x="800145" y="515909"/>
                  </a:lnTo>
                  <a:lnTo>
                    <a:pt x="799993" y="514950"/>
                  </a:lnTo>
                  <a:close/>
                </a:path>
                <a:path w="825500" h="701675">
                  <a:moveTo>
                    <a:pt x="799988" y="513980"/>
                  </a:moveTo>
                  <a:lnTo>
                    <a:pt x="799993" y="514950"/>
                  </a:lnTo>
                  <a:lnTo>
                    <a:pt x="800145" y="515909"/>
                  </a:lnTo>
                  <a:lnTo>
                    <a:pt x="799988" y="513980"/>
                  </a:lnTo>
                  <a:close/>
                </a:path>
                <a:path w="825500" h="701675">
                  <a:moveTo>
                    <a:pt x="825388" y="513980"/>
                  </a:moveTo>
                  <a:lnTo>
                    <a:pt x="799988" y="513980"/>
                  </a:lnTo>
                  <a:lnTo>
                    <a:pt x="800145" y="515909"/>
                  </a:lnTo>
                  <a:lnTo>
                    <a:pt x="825398" y="515909"/>
                  </a:lnTo>
                  <a:lnTo>
                    <a:pt x="825388" y="513980"/>
                  </a:lnTo>
                  <a:close/>
                </a:path>
                <a:path w="825500" h="701675">
                  <a:moveTo>
                    <a:pt x="26414" y="42934"/>
                  </a:moveTo>
                  <a:lnTo>
                    <a:pt x="73036" y="76418"/>
                  </a:lnTo>
                  <a:lnTo>
                    <a:pt x="124006" y="104894"/>
                  </a:lnTo>
                  <a:lnTo>
                    <a:pt x="183428" y="136371"/>
                  </a:lnTo>
                  <a:lnTo>
                    <a:pt x="499470" y="297888"/>
                  </a:lnTo>
                  <a:lnTo>
                    <a:pt x="567921" y="334256"/>
                  </a:lnTo>
                  <a:lnTo>
                    <a:pt x="631101" y="369332"/>
                  </a:lnTo>
                  <a:lnTo>
                    <a:pt x="686833" y="402405"/>
                  </a:lnTo>
                  <a:lnTo>
                    <a:pt x="732877" y="432692"/>
                  </a:lnTo>
                  <a:lnTo>
                    <a:pt x="766817" y="459139"/>
                  </a:lnTo>
                  <a:lnTo>
                    <a:pt x="791965" y="489548"/>
                  </a:lnTo>
                  <a:lnTo>
                    <a:pt x="799993" y="514950"/>
                  </a:lnTo>
                  <a:lnTo>
                    <a:pt x="799988" y="513980"/>
                  </a:lnTo>
                  <a:lnTo>
                    <a:pt x="825388" y="513980"/>
                  </a:lnTo>
                  <a:lnTo>
                    <a:pt x="825332" y="512558"/>
                  </a:lnTo>
                  <a:lnTo>
                    <a:pt x="808268" y="467314"/>
                  </a:lnTo>
                  <a:lnTo>
                    <a:pt x="767756" y="426949"/>
                  </a:lnTo>
                  <a:lnTo>
                    <a:pt x="725507" y="396957"/>
                  </a:lnTo>
                  <a:lnTo>
                    <a:pt x="673202" y="364445"/>
                  </a:lnTo>
                  <a:lnTo>
                    <a:pt x="612764" y="329864"/>
                  </a:lnTo>
                  <a:lnTo>
                    <a:pt x="511308" y="275416"/>
                  </a:lnTo>
                  <a:lnTo>
                    <a:pt x="195094" y="113808"/>
                  </a:lnTo>
                  <a:lnTo>
                    <a:pt x="164590" y="97803"/>
                  </a:lnTo>
                  <a:lnTo>
                    <a:pt x="135991" y="82499"/>
                  </a:lnTo>
                  <a:lnTo>
                    <a:pt x="127043" y="77583"/>
                  </a:lnTo>
                  <a:lnTo>
                    <a:pt x="91189" y="77583"/>
                  </a:lnTo>
                  <a:lnTo>
                    <a:pt x="26414" y="42934"/>
                  </a:lnTo>
                  <a:close/>
                </a:path>
                <a:path w="825500" h="701675">
                  <a:moveTo>
                    <a:pt x="0" y="0"/>
                  </a:moveTo>
                  <a:lnTo>
                    <a:pt x="2745" y="116969"/>
                  </a:lnTo>
                  <a:lnTo>
                    <a:pt x="8563" y="122520"/>
                  </a:lnTo>
                  <a:lnTo>
                    <a:pt x="22586" y="122191"/>
                  </a:lnTo>
                  <a:lnTo>
                    <a:pt x="28138" y="116373"/>
                  </a:lnTo>
                  <a:lnTo>
                    <a:pt x="26518" y="47342"/>
                  </a:lnTo>
                  <a:lnTo>
                    <a:pt x="16743" y="40537"/>
                  </a:lnTo>
                  <a:lnTo>
                    <a:pt x="5266" y="31377"/>
                  </a:lnTo>
                  <a:lnTo>
                    <a:pt x="21148" y="11555"/>
                  </a:lnTo>
                  <a:lnTo>
                    <a:pt x="21603" y="11555"/>
                  </a:lnTo>
                  <a:lnTo>
                    <a:pt x="0" y="0"/>
                  </a:lnTo>
                  <a:close/>
                </a:path>
                <a:path w="825500" h="701675">
                  <a:moveTo>
                    <a:pt x="33373" y="21169"/>
                  </a:moveTo>
                  <a:lnTo>
                    <a:pt x="25904" y="21169"/>
                  </a:lnTo>
                  <a:lnTo>
                    <a:pt x="26414" y="42934"/>
                  </a:lnTo>
                  <a:lnTo>
                    <a:pt x="91189" y="77583"/>
                  </a:lnTo>
                  <a:lnTo>
                    <a:pt x="98884" y="75251"/>
                  </a:lnTo>
                  <a:lnTo>
                    <a:pt x="104358" y="65017"/>
                  </a:lnTo>
                  <a:lnTo>
                    <a:pt x="85596" y="54342"/>
                  </a:lnTo>
                  <a:lnTo>
                    <a:pt x="64357" y="41673"/>
                  </a:lnTo>
                  <a:lnTo>
                    <a:pt x="46144" y="30083"/>
                  </a:lnTo>
                  <a:lnTo>
                    <a:pt x="33373" y="21169"/>
                  </a:lnTo>
                  <a:close/>
                </a:path>
                <a:path w="825500" h="701675">
                  <a:moveTo>
                    <a:pt x="104358" y="65017"/>
                  </a:moveTo>
                  <a:lnTo>
                    <a:pt x="98884" y="75251"/>
                  </a:lnTo>
                  <a:lnTo>
                    <a:pt x="91189" y="77583"/>
                  </a:lnTo>
                  <a:lnTo>
                    <a:pt x="127043" y="77583"/>
                  </a:lnTo>
                  <a:lnTo>
                    <a:pt x="109567" y="67981"/>
                  </a:lnTo>
                  <a:lnTo>
                    <a:pt x="104358" y="65017"/>
                  </a:lnTo>
                  <a:close/>
                </a:path>
                <a:path w="825500" h="701675">
                  <a:moveTo>
                    <a:pt x="21603" y="11555"/>
                  </a:moveTo>
                  <a:lnTo>
                    <a:pt x="21148" y="11555"/>
                  </a:lnTo>
                  <a:lnTo>
                    <a:pt x="31268" y="19700"/>
                  </a:lnTo>
                  <a:lnTo>
                    <a:pt x="46144" y="30083"/>
                  </a:lnTo>
                  <a:lnTo>
                    <a:pt x="64357" y="41673"/>
                  </a:lnTo>
                  <a:lnTo>
                    <a:pt x="85596" y="54342"/>
                  </a:lnTo>
                  <a:lnTo>
                    <a:pt x="104358" y="65017"/>
                  </a:lnTo>
                  <a:lnTo>
                    <a:pt x="105501" y="62881"/>
                  </a:lnTo>
                  <a:lnTo>
                    <a:pt x="103169" y="55186"/>
                  </a:lnTo>
                  <a:lnTo>
                    <a:pt x="21603" y="11555"/>
                  </a:lnTo>
                  <a:close/>
                </a:path>
                <a:path w="825500" h="701675">
                  <a:moveTo>
                    <a:pt x="21148" y="11555"/>
                  </a:moveTo>
                  <a:lnTo>
                    <a:pt x="5266" y="31377"/>
                  </a:lnTo>
                  <a:lnTo>
                    <a:pt x="16743" y="40537"/>
                  </a:lnTo>
                  <a:lnTo>
                    <a:pt x="26518" y="47342"/>
                  </a:lnTo>
                  <a:lnTo>
                    <a:pt x="26414" y="42934"/>
                  </a:lnTo>
                  <a:lnTo>
                    <a:pt x="7217" y="32665"/>
                  </a:lnTo>
                  <a:lnTo>
                    <a:pt x="25904" y="21169"/>
                  </a:lnTo>
                  <a:lnTo>
                    <a:pt x="33373" y="21169"/>
                  </a:lnTo>
                  <a:lnTo>
                    <a:pt x="31268" y="19700"/>
                  </a:lnTo>
                  <a:lnTo>
                    <a:pt x="21148" y="11555"/>
                  </a:lnTo>
                  <a:close/>
                </a:path>
                <a:path w="825500" h="701675">
                  <a:moveTo>
                    <a:pt x="25904" y="21169"/>
                  </a:moveTo>
                  <a:lnTo>
                    <a:pt x="7217" y="32665"/>
                  </a:lnTo>
                  <a:lnTo>
                    <a:pt x="26414" y="42934"/>
                  </a:lnTo>
                  <a:lnTo>
                    <a:pt x="25904" y="21169"/>
                  </a:lnTo>
                  <a:close/>
                </a:path>
              </a:pathLst>
            </a:custGeom>
            <a:solidFill>
              <a:srgbClr val="00B05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" name="object 31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920240" y="2633472"/>
              <a:ext cx="1380743" cy="457200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1972274" y="2660188"/>
              <a:ext cx="1276350" cy="356870"/>
            </a:xfrm>
            <a:custGeom>
              <a:avLst/>
              <a:gdLst/>
              <a:ahLst/>
              <a:cxnLst/>
              <a:rect l="l" t="t" r="r" b="b"/>
              <a:pathLst>
                <a:path w="1276350" h="356869">
                  <a:moveTo>
                    <a:pt x="0" y="0"/>
                  </a:moveTo>
                  <a:lnTo>
                    <a:pt x="1276334" y="0"/>
                  </a:lnTo>
                  <a:lnTo>
                    <a:pt x="1276334" y="356260"/>
                  </a:lnTo>
                  <a:lnTo>
                    <a:pt x="0" y="35626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B05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3" name="object 3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685544" y="2508504"/>
              <a:ext cx="1789176" cy="707136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1737464" y="2536268"/>
              <a:ext cx="1686560" cy="604520"/>
            </a:xfrm>
            <a:custGeom>
              <a:avLst/>
              <a:gdLst/>
              <a:ahLst/>
              <a:cxnLst/>
              <a:rect l="l" t="t" r="r" b="b"/>
              <a:pathLst>
                <a:path w="1686560" h="604519">
                  <a:moveTo>
                    <a:pt x="0" y="0"/>
                  </a:moveTo>
                  <a:lnTo>
                    <a:pt x="1686248" y="0"/>
                  </a:lnTo>
                  <a:lnTo>
                    <a:pt x="1686248" y="604093"/>
                  </a:lnTo>
                  <a:lnTo>
                    <a:pt x="0" y="604093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852927" y="2069591"/>
              <a:ext cx="978408" cy="880872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3008539" y="2203599"/>
              <a:ext cx="781050" cy="687070"/>
            </a:xfrm>
            <a:custGeom>
              <a:avLst/>
              <a:gdLst/>
              <a:ahLst/>
              <a:cxnLst/>
              <a:rect l="l" t="t" r="r" b="b"/>
              <a:pathLst>
                <a:path w="781050" h="687069">
                  <a:moveTo>
                    <a:pt x="725964" y="556847"/>
                  </a:moveTo>
                  <a:lnTo>
                    <a:pt x="686235" y="581177"/>
                  </a:lnTo>
                  <a:lnTo>
                    <a:pt x="632255" y="603732"/>
                  </a:lnTo>
                  <a:lnTo>
                    <a:pt x="568275" y="624316"/>
                  </a:lnTo>
                  <a:lnTo>
                    <a:pt x="497662" y="643529"/>
                  </a:lnTo>
                  <a:lnTo>
                    <a:pt x="423537" y="662092"/>
                  </a:lnTo>
                  <a:lnTo>
                    <a:pt x="429707" y="686732"/>
                  </a:lnTo>
                  <a:lnTo>
                    <a:pt x="503833" y="668168"/>
                  </a:lnTo>
                  <a:lnTo>
                    <a:pt x="575139" y="648771"/>
                  </a:lnTo>
                  <a:lnTo>
                    <a:pt x="640414" y="627786"/>
                  </a:lnTo>
                  <a:lnTo>
                    <a:pt x="696694" y="604324"/>
                  </a:lnTo>
                  <a:lnTo>
                    <a:pt x="741633" y="576893"/>
                  </a:lnTo>
                  <a:lnTo>
                    <a:pt x="761642" y="557455"/>
                  </a:lnTo>
                  <a:lnTo>
                    <a:pt x="725307" y="557455"/>
                  </a:lnTo>
                  <a:lnTo>
                    <a:pt x="725964" y="556847"/>
                  </a:lnTo>
                  <a:close/>
                </a:path>
                <a:path w="781050" h="687069">
                  <a:moveTo>
                    <a:pt x="726723" y="556320"/>
                  </a:moveTo>
                  <a:lnTo>
                    <a:pt x="725964" y="556847"/>
                  </a:lnTo>
                  <a:lnTo>
                    <a:pt x="725307" y="557455"/>
                  </a:lnTo>
                  <a:lnTo>
                    <a:pt x="726723" y="556320"/>
                  </a:lnTo>
                  <a:close/>
                </a:path>
                <a:path w="781050" h="687069">
                  <a:moveTo>
                    <a:pt x="762586" y="556320"/>
                  </a:moveTo>
                  <a:lnTo>
                    <a:pt x="726723" y="556320"/>
                  </a:lnTo>
                  <a:lnTo>
                    <a:pt x="725307" y="557455"/>
                  </a:lnTo>
                  <a:lnTo>
                    <a:pt x="761642" y="557455"/>
                  </a:lnTo>
                  <a:lnTo>
                    <a:pt x="762586" y="556320"/>
                  </a:lnTo>
                  <a:close/>
                </a:path>
                <a:path w="781050" h="687069">
                  <a:moveTo>
                    <a:pt x="779319" y="523599"/>
                  </a:moveTo>
                  <a:lnTo>
                    <a:pt x="752891" y="523599"/>
                  </a:lnTo>
                  <a:lnTo>
                    <a:pt x="752240" y="525282"/>
                  </a:lnTo>
                  <a:lnTo>
                    <a:pt x="749870" y="530251"/>
                  </a:lnTo>
                  <a:lnTo>
                    <a:pt x="745713" y="536891"/>
                  </a:lnTo>
                  <a:lnTo>
                    <a:pt x="740799" y="543126"/>
                  </a:lnTo>
                  <a:lnTo>
                    <a:pt x="725964" y="556847"/>
                  </a:lnTo>
                  <a:lnTo>
                    <a:pt x="726723" y="556320"/>
                  </a:lnTo>
                  <a:lnTo>
                    <a:pt x="762586" y="556320"/>
                  </a:lnTo>
                  <a:lnTo>
                    <a:pt x="765411" y="552927"/>
                  </a:lnTo>
                  <a:lnTo>
                    <a:pt x="771257" y="543953"/>
                  </a:lnTo>
                  <a:lnTo>
                    <a:pt x="776121" y="533892"/>
                  </a:lnTo>
                  <a:lnTo>
                    <a:pt x="776338" y="533328"/>
                  </a:lnTo>
                  <a:lnTo>
                    <a:pt x="779280" y="523769"/>
                  </a:lnTo>
                  <a:lnTo>
                    <a:pt x="779319" y="523599"/>
                  </a:lnTo>
                  <a:close/>
                </a:path>
                <a:path w="781050" h="687069">
                  <a:moveTo>
                    <a:pt x="752477" y="524512"/>
                  </a:moveTo>
                  <a:lnTo>
                    <a:pt x="752127" y="525282"/>
                  </a:lnTo>
                  <a:lnTo>
                    <a:pt x="752477" y="524512"/>
                  </a:lnTo>
                  <a:close/>
                </a:path>
                <a:path w="781050" h="687069">
                  <a:moveTo>
                    <a:pt x="752891" y="523599"/>
                  </a:moveTo>
                  <a:lnTo>
                    <a:pt x="752477" y="524512"/>
                  </a:lnTo>
                  <a:lnTo>
                    <a:pt x="752240" y="525282"/>
                  </a:lnTo>
                  <a:lnTo>
                    <a:pt x="752891" y="523599"/>
                  </a:lnTo>
                  <a:close/>
                </a:path>
                <a:path w="781050" h="687069">
                  <a:moveTo>
                    <a:pt x="754535" y="517823"/>
                  </a:moveTo>
                  <a:lnTo>
                    <a:pt x="752477" y="524512"/>
                  </a:lnTo>
                  <a:lnTo>
                    <a:pt x="752891" y="523599"/>
                  </a:lnTo>
                  <a:lnTo>
                    <a:pt x="779319" y="523599"/>
                  </a:lnTo>
                  <a:lnTo>
                    <a:pt x="779423" y="523144"/>
                  </a:lnTo>
                  <a:lnTo>
                    <a:pt x="780073" y="518774"/>
                  </a:lnTo>
                  <a:lnTo>
                    <a:pt x="754393" y="518774"/>
                  </a:lnTo>
                  <a:lnTo>
                    <a:pt x="754535" y="517823"/>
                  </a:lnTo>
                  <a:close/>
                </a:path>
                <a:path w="781050" h="687069">
                  <a:moveTo>
                    <a:pt x="754816" y="516909"/>
                  </a:moveTo>
                  <a:lnTo>
                    <a:pt x="754535" y="517823"/>
                  </a:lnTo>
                  <a:lnTo>
                    <a:pt x="754393" y="518774"/>
                  </a:lnTo>
                  <a:lnTo>
                    <a:pt x="754816" y="516909"/>
                  </a:lnTo>
                  <a:close/>
                </a:path>
                <a:path w="781050" h="687069">
                  <a:moveTo>
                    <a:pt x="780350" y="516909"/>
                  </a:moveTo>
                  <a:lnTo>
                    <a:pt x="754816" y="516909"/>
                  </a:lnTo>
                  <a:lnTo>
                    <a:pt x="754393" y="518774"/>
                  </a:lnTo>
                  <a:lnTo>
                    <a:pt x="780073" y="518774"/>
                  </a:lnTo>
                  <a:lnTo>
                    <a:pt x="780350" y="516909"/>
                  </a:lnTo>
                  <a:close/>
                </a:path>
                <a:path w="781050" h="687069">
                  <a:moveTo>
                    <a:pt x="780937" y="510099"/>
                  </a:moveTo>
                  <a:lnTo>
                    <a:pt x="755684" y="510099"/>
                  </a:lnTo>
                  <a:lnTo>
                    <a:pt x="755545" y="512032"/>
                  </a:lnTo>
                  <a:lnTo>
                    <a:pt x="755396" y="512032"/>
                  </a:lnTo>
                  <a:lnTo>
                    <a:pt x="754535" y="517823"/>
                  </a:lnTo>
                  <a:lnTo>
                    <a:pt x="754816" y="516909"/>
                  </a:lnTo>
                  <a:lnTo>
                    <a:pt x="780350" y="516909"/>
                  </a:lnTo>
                  <a:lnTo>
                    <a:pt x="780902" y="513198"/>
                  </a:lnTo>
                  <a:lnTo>
                    <a:pt x="780947" y="512032"/>
                  </a:lnTo>
                  <a:lnTo>
                    <a:pt x="755545" y="512032"/>
                  </a:lnTo>
                  <a:lnTo>
                    <a:pt x="755541" y="511062"/>
                  </a:lnTo>
                  <a:lnTo>
                    <a:pt x="780942" y="511062"/>
                  </a:lnTo>
                  <a:lnTo>
                    <a:pt x="780937" y="510099"/>
                  </a:lnTo>
                  <a:close/>
                </a:path>
                <a:path w="781050" h="687069">
                  <a:moveTo>
                    <a:pt x="755684" y="510099"/>
                  </a:moveTo>
                  <a:lnTo>
                    <a:pt x="755541" y="511062"/>
                  </a:lnTo>
                  <a:lnTo>
                    <a:pt x="755545" y="512032"/>
                  </a:lnTo>
                  <a:lnTo>
                    <a:pt x="755684" y="510099"/>
                  </a:lnTo>
                  <a:close/>
                </a:path>
                <a:path w="781050" h="687069">
                  <a:moveTo>
                    <a:pt x="755506" y="503979"/>
                  </a:moveTo>
                  <a:lnTo>
                    <a:pt x="755541" y="511062"/>
                  </a:lnTo>
                  <a:lnTo>
                    <a:pt x="755684" y="510099"/>
                  </a:lnTo>
                  <a:lnTo>
                    <a:pt x="780937" y="510099"/>
                  </a:lnTo>
                  <a:lnTo>
                    <a:pt x="780910" y="504908"/>
                  </a:lnTo>
                  <a:lnTo>
                    <a:pt x="755648" y="504908"/>
                  </a:lnTo>
                  <a:lnTo>
                    <a:pt x="755506" y="503979"/>
                  </a:lnTo>
                  <a:close/>
                </a:path>
                <a:path w="781050" h="687069">
                  <a:moveTo>
                    <a:pt x="755501" y="503044"/>
                  </a:moveTo>
                  <a:lnTo>
                    <a:pt x="755506" y="503979"/>
                  </a:lnTo>
                  <a:lnTo>
                    <a:pt x="755648" y="504908"/>
                  </a:lnTo>
                  <a:lnTo>
                    <a:pt x="755501" y="503044"/>
                  </a:lnTo>
                  <a:close/>
                </a:path>
                <a:path w="781050" h="687069">
                  <a:moveTo>
                    <a:pt x="780901" y="503044"/>
                  </a:moveTo>
                  <a:lnTo>
                    <a:pt x="755501" y="503044"/>
                  </a:lnTo>
                  <a:lnTo>
                    <a:pt x="755648" y="504908"/>
                  </a:lnTo>
                  <a:lnTo>
                    <a:pt x="780910" y="504908"/>
                  </a:lnTo>
                  <a:lnTo>
                    <a:pt x="780901" y="503044"/>
                  </a:lnTo>
                  <a:close/>
                </a:path>
                <a:path w="781050" h="687069">
                  <a:moveTo>
                    <a:pt x="26215" y="43055"/>
                  </a:moveTo>
                  <a:lnTo>
                    <a:pt x="68529" y="74932"/>
                  </a:lnTo>
                  <a:lnTo>
                    <a:pt x="116728" y="102814"/>
                  </a:lnTo>
                  <a:lnTo>
                    <a:pt x="172907" y="133625"/>
                  </a:lnTo>
                  <a:lnTo>
                    <a:pt x="471643" y="291703"/>
                  </a:lnTo>
                  <a:lnTo>
                    <a:pt x="536334" y="327291"/>
                  </a:lnTo>
                  <a:lnTo>
                    <a:pt x="596037" y="361610"/>
                  </a:lnTo>
                  <a:lnTo>
                    <a:pt x="648693" y="393962"/>
                  </a:lnTo>
                  <a:lnTo>
                    <a:pt x="692176" y="423575"/>
                  </a:lnTo>
                  <a:lnTo>
                    <a:pt x="724198" y="449408"/>
                  </a:lnTo>
                  <a:lnTo>
                    <a:pt x="751732" y="487636"/>
                  </a:lnTo>
                  <a:lnTo>
                    <a:pt x="755506" y="503979"/>
                  </a:lnTo>
                  <a:lnTo>
                    <a:pt x="755501" y="503044"/>
                  </a:lnTo>
                  <a:lnTo>
                    <a:pt x="780901" y="503044"/>
                  </a:lnTo>
                  <a:lnTo>
                    <a:pt x="780849" y="501671"/>
                  </a:lnTo>
                  <a:lnTo>
                    <a:pt x="764719" y="457400"/>
                  </a:lnTo>
                  <a:lnTo>
                    <a:pt x="726340" y="417799"/>
                  </a:lnTo>
                  <a:lnTo>
                    <a:pt x="686353" y="388406"/>
                  </a:lnTo>
                  <a:lnTo>
                    <a:pt x="636879" y="356563"/>
                  </a:lnTo>
                  <a:lnTo>
                    <a:pt x="579728" y="322707"/>
                  </a:lnTo>
                  <a:lnTo>
                    <a:pt x="483805" y="269405"/>
                  </a:lnTo>
                  <a:lnTo>
                    <a:pt x="184895" y="111232"/>
                  </a:lnTo>
                  <a:lnTo>
                    <a:pt x="156066" y="95571"/>
                  </a:lnTo>
                  <a:lnTo>
                    <a:pt x="129038" y="80596"/>
                  </a:lnTo>
                  <a:lnTo>
                    <a:pt x="124480" y="78003"/>
                  </a:lnTo>
                  <a:lnTo>
                    <a:pt x="90830" y="78003"/>
                  </a:lnTo>
                  <a:lnTo>
                    <a:pt x="26215" y="43055"/>
                  </a:lnTo>
                  <a:close/>
                </a:path>
                <a:path w="781050" h="687069">
                  <a:moveTo>
                    <a:pt x="0" y="0"/>
                  </a:moveTo>
                  <a:lnTo>
                    <a:pt x="2204" y="116980"/>
                  </a:lnTo>
                  <a:lnTo>
                    <a:pt x="7997" y="122558"/>
                  </a:lnTo>
                  <a:lnTo>
                    <a:pt x="22023" y="122294"/>
                  </a:lnTo>
                  <a:lnTo>
                    <a:pt x="27600" y="116502"/>
                  </a:lnTo>
                  <a:lnTo>
                    <a:pt x="26303" y="47738"/>
                  </a:lnTo>
                  <a:lnTo>
                    <a:pt x="15260" y="39777"/>
                  </a:lnTo>
                  <a:lnTo>
                    <a:pt x="4998" y="31302"/>
                  </a:lnTo>
                  <a:lnTo>
                    <a:pt x="21216" y="11753"/>
                  </a:lnTo>
                  <a:lnTo>
                    <a:pt x="21731" y="11753"/>
                  </a:lnTo>
                  <a:lnTo>
                    <a:pt x="0" y="0"/>
                  </a:lnTo>
                  <a:close/>
                </a:path>
                <a:path w="781050" h="687069">
                  <a:moveTo>
                    <a:pt x="33040" y="21289"/>
                  </a:moveTo>
                  <a:lnTo>
                    <a:pt x="25805" y="21289"/>
                  </a:lnTo>
                  <a:lnTo>
                    <a:pt x="26215" y="43055"/>
                  </a:lnTo>
                  <a:lnTo>
                    <a:pt x="90830" y="78003"/>
                  </a:lnTo>
                  <a:lnTo>
                    <a:pt x="98536" y="75707"/>
                  </a:lnTo>
                  <a:lnTo>
                    <a:pt x="103694" y="66170"/>
                  </a:lnTo>
                  <a:lnTo>
                    <a:pt x="81422" y="53047"/>
                  </a:lnTo>
                  <a:lnTo>
                    <a:pt x="61358" y="40657"/>
                  </a:lnTo>
                  <a:lnTo>
                    <a:pt x="44160" y="29326"/>
                  </a:lnTo>
                  <a:lnTo>
                    <a:pt x="33040" y="21289"/>
                  </a:lnTo>
                  <a:close/>
                </a:path>
                <a:path w="781050" h="687069">
                  <a:moveTo>
                    <a:pt x="103694" y="66170"/>
                  </a:moveTo>
                  <a:lnTo>
                    <a:pt x="98536" y="75707"/>
                  </a:lnTo>
                  <a:lnTo>
                    <a:pt x="90830" y="78003"/>
                  </a:lnTo>
                  <a:lnTo>
                    <a:pt x="124480" y="78003"/>
                  </a:lnTo>
                  <a:lnTo>
                    <a:pt x="103694" y="66170"/>
                  </a:lnTo>
                  <a:close/>
                </a:path>
                <a:path w="781050" h="687069">
                  <a:moveTo>
                    <a:pt x="21731" y="11753"/>
                  </a:moveTo>
                  <a:lnTo>
                    <a:pt x="21216" y="11753"/>
                  </a:lnTo>
                  <a:lnTo>
                    <a:pt x="30125" y="19182"/>
                  </a:lnTo>
                  <a:lnTo>
                    <a:pt x="44160" y="29326"/>
                  </a:lnTo>
                  <a:lnTo>
                    <a:pt x="61358" y="40657"/>
                  </a:lnTo>
                  <a:lnTo>
                    <a:pt x="81422" y="53047"/>
                  </a:lnTo>
                  <a:lnTo>
                    <a:pt x="103694" y="66170"/>
                  </a:lnTo>
                  <a:lnTo>
                    <a:pt x="105210" y="63367"/>
                  </a:lnTo>
                  <a:lnTo>
                    <a:pt x="102913" y="55661"/>
                  </a:lnTo>
                  <a:lnTo>
                    <a:pt x="21731" y="11753"/>
                  </a:lnTo>
                  <a:close/>
                </a:path>
                <a:path w="781050" h="687069">
                  <a:moveTo>
                    <a:pt x="21216" y="11753"/>
                  </a:moveTo>
                  <a:lnTo>
                    <a:pt x="4998" y="31302"/>
                  </a:lnTo>
                  <a:lnTo>
                    <a:pt x="15260" y="39777"/>
                  </a:lnTo>
                  <a:lnTo>
                    <a:pt x="26303" y="47738"/>
                  </a:lnTo>
                  <a:lnTo>
                    <a:pt x="26215" y="43055"/>
                  </a:lnTo>
                  <a:lnTo>
                    <a:pt x="7066" y="32698"/>
                  </a:lnTo>
                  <a:lnTo>
                    <a:pt x="25805" y="21289"/>
                  </a:lnTo>
                  <a:lnTo>
                    <a:pt x="33040" y="21289"/>
                  </a:lnTo>
                  <a:lnTo>
                    <a:pt x="30125" y="19182"/>
                  </a:lnTo>
                  <a:lnTo>
                    <a:pt x="21216" y="11753"/>
                  </a:lnTo>
                  <a:close/>
                </a:path>
                <a:path w="781050" h="687069">
                  <a:moveTo>
                    <a:pt x="25805" y="21289"/>
                  </a:moveTo>
                  <a:lnTo>
                    <a:pt x="7066" y="32698"/>
                  </a:lnTo>
                  <a:lnTo>
                    <a:pt x="26215" y="43055"/>
                  </a:lnTo>
                  <a:lnTo>
                    <a:pt x="25805" y="21289"/>
                  </a:lnTo>
                  <a:close/>
                </a:path>
              </a:pathLst>
            </a:custGeom>
            <a:solidFill>
              <a:srgbClr val="FFC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20240" y="1819655"/>
              <a:ext cx="1380743" cy="457200"/>
            </a:xfrm>
            <a:prstGeom prst="rect">
              <a:avLst/>
            </a:prstGeom>
          </p:spPr>
        </p:pic>
        <p:sp>
          <p:nvSpPr>
            <p:cNvPr id="38" name="object 38"/>
            <p:cNvSpPr/>
            <p:nvPr/>
          </p:nvSpPr>
          <p:spPr>
            <a:xfrm>
              <a:off x="1972274" y="1847390"/>
              <a:ext cx="1276350" cy="356870"/>
            </a:xfrm>
            <a:custGeom>
              <a:avLst/>
              <a:gdLst/>
              <a:ahLst/>
              <a:cxnLst/>
              <a:rect l="l" t="t" r="r" b="b"/>
              <a:pathLst>
                <a:path w="1276350" h="356869">
                  <a:moveTo>
                    <a:pt x="0" y="0"/>
                  </a:moveTo>
                  <a:lnTo>
                    <a:pt x="1276334" y="0"/>
                  </a:lnTo>
                  <a:lnTo>
                    <a:pt x="1276334" y="356260"/>
                  </a:lnTo>
                  <a:lnTo>
                    <a:pt x="0" y="35626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4006547" y="4979923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0070C0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5379675" y="4324604"/>
            <a:ext cx="706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1*</a:t>
            </a:r>
            <a:r>
              <a:rPr dirty="0">
                <a:solidFill>
                  <a:srgbClr val="0070C0"/>
                </a:solidFill>
                <a:latin typeface="Calibri"/>
                <a:cs typeface="Calibri"/>
              </a:rPr>
              <a:t>1</a:t>
            </a:r>
            <a:r>
              <a:rPr spc="-40" dirty="0">
                <a:solidFill>
                  <a:srgbClr val="0070C0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5349713" y="3507740"/>
            <a:ext cx="706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2*</a:t>
            </a:r>
            <a:r>
              <a:rPr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r>
              <a:rPr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00B050"/>
                </a:solidFill>
                <a:latin typeface="Calibri"/>
                <a:cs typeface="Calibri"/>
              </a:rPr>
              <a:t>2</a:t>
            </a:r>
            <a:endParaRPr>
              <a:latin typeface="Calibri"/>
              <a:cs typeface="Calibri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344172" y="2675635"/>
            <a:ext cx="70675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3*</a:t>
            </a:r>
            <a:r>
              <a:rPr dirty="0">
                <a:solidFill>
                  <a:srgbClr val="00B050"/>
                </a:solidFill>
                <a:latin typeface="Calibri"/>
                <a:cs typeface="Calibri"/>
              </a:rPr>
              <a:t>2</a:t>
            </a:r>
            <a:r>
              <a:rPr spc="-40" dirty="0">
                <a:solidFill>
                  <a:srgbClr val="00B050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=</a:t>
            </a:r>
            <a:r>
              <a:rPr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>
                <a:solidFill>
                  <a:srgbClr val="FFC000"/>
                </a:solidFill>
                <a:latin typeface="Calibri"/>
                <a:cs typeface="Calibri"/>
              </a:rPr>
              <a:t>6</a:t>
            </a:r>
            <a:endParaRPr>
              <a:latin typeface="Calibri"/>
              <a:cs typeface="Calibri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5308202" y="1867915"/>
            <a:ext cx="7175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-5" dirty="0">
                <a:solidFill>
                  <a:srgbClr val="FFFFFF"/>
                </a:solidFill>
                <a:latin typeface="Calibri"/>
                <a:cs typeface="Calibri"/>
              </a:rPr>
              <a:t>4*</a:t>
            </a:r>
            <a:r>
              <a:rPr spc="-5" dirty="0">
                <a:solidFill>
                  <a:srgbClr val="FFC000"/>
                </a:solidFill>
                <a:latin typeface="Calibri"/>
                <a:cs typeface="Calibri"/>
              </a:rPr>
              <a:t>6</a:t>
            </a:r>
            <a:r>
              <a:rPr spc="-5" dirty="0">
                <a:solidFill>
                  <a:srgbClr val="FFFFFF"/>
                </a:solidFill>
                <a:latin typeface="Calibri"/>
                <a:cs typeface="Calibri"/>
              </a:rPr>
              <a:t>=24</a:t>
            </a:r>
            <a:endParaRPr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27534" y="486156"/>
            <a:ext cx="693674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Factorial</a:t>
            </a:r>
            <a:r>
              <a:rPr spc="-160" dirty="0"/>
              <a:t> </a:t>
            </a:r>
            <a:r>
              <a:rPr spc="220" dirty="0"/>
              <a:t>using</a:t>
            </a:r>
            <a:r>
              <a:rPr spc="-155" dirty="0"/>
              <a:t> </a:t>
            </a: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5835396"/>
            <a:ext cx="593217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105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called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Linear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endParaRPr sz="32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554480" y="1840993"/>
            <a:ext cx="9058910" cy="3819525"/>
            <a:chOff x="30480" y="1840992"/>
            <a:chExt cx="9058910" cy="381952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70887" y="2221992"/>
              <a:ext cx="1633727" cy="850391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73935" y="2398776"/>
              <a:ext cx="1630680" cy="569976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818627" y="2244049"/>
              <a:ext cx="1540480" cy="75898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818627" y="2244049"/>
              <a:ext cx="1540510" cy="759460"/>
            </a:xfrm>
            <a:custGeom>
              <a:avLst/>
              <a:gdLst/>
              <a:ahLst/>
              <a:cxnLst/>
              <a:rect l="l" t="t" r="r" b="b"/>
              <a:pathLst>
                <a:path w="1540510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1413981" y="0"/>
                  </a:lnTo>
                  <a:lnTo>
                    <a:pt x="1463220" y="9941"/>
                  </a:lnTo>
                  <a:lnTo>
                    <a:pt x="1503430" y="37051"/>
                  </a:lnTo>
                  <a:lnTo>
                    <a:pt x="1530540" y="77260"/>
                  </a:lnTo>
                  <a:lnTo>
                    <a:pt x="1540481" y="126500"/>
                  </a:lnTo>
                  <a:lnTo>
                    <a:pt x="1540481" y="632487"/>
                  </a:lnTo>
                  <a:lnTo>
                    <a:pt x="1530540" y="681727"/>
                  </a:lnTo>
                  <a:lnTo>
                    <a:pt x="1503430" y="721936"/>
                  </a:lnTo>
                  <a:lnTo>
                    <a:pt x="1463220" y="749046"/>
                  </a:lnTo>
                  <a:lnTo>
                    <a:pt x="1413981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480" y="1840992"/>
              <a:ext cx="1481328" cy="850391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0103" y="2017776"/>
              <a:ext cx="1402080" cy="57302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200" y="1864555"/>
              <a:ext cx="1388289" cy="758988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76200" y="1864555"/>
              <a:ext cx="1388745" cy="759460"/>
            </a:xfrm>
            <a:custGeom>
              <a:avLst/>
              <a:gdLst/>
              <a:ahLst/>
              <a:cxnLst/>
              <a:rect l="l" t="t" r="r" b="b"/>
              <a:pathLst>
                <a:path w="1388745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1261788" y="0"/>
                  </a:lnTo>
                  <a:lnTo>
                    <a:pt x="1311028" y="9941"/>
                  </a:lnTo>
                  <a:lnTo>
                    <a:pt x="1351237" y="37051"/>
                  </a:lnTo>
                  <a:lnTo>
                    <a:pt x="1378348" y="77260"/>
                  </a:lnTo>
                  <a:lnTo>
                    <a:pt x="1388289" y="126500"/>
                  </a:lnTo>
                  <a:lnTo>
                    <a:pt x="1388289" y="632487"/>
                  </a:lnTo>
                  <a:lnTo>
                    <a:pt x="1378348" y="681727"/>
                  </a:lnTo>
                  <a:lnTo>
                    <a:pt x="1351237" y="721936"/>
                  </a:lnTo>
                  <a:lnTo>
                    <a:pt x="1311028" y="749046"/>
                  </a:lnTo>
                  <a:lnTo>
                    <a:pt x="1261788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414271" y="2212848"/>
              <a:ext cx="557784" cy="58521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1455204" y="2235385"/>
              <a:ext cx="363855" cy="388620"/>
            </a:xfrm>
            <a:custGeom>
              <a:avLst/>
              <a:gdLst/>
              <a:ahLst/>
              <a:cxnLst/>
              <a:rect l="l" t="t" r="r" b="b"/>
              <a:pathLst>
                <a:path w="363855" h="388619">
                  <a:moveTo>
                    <a:pt x="258718" y="330208"/>
                  </a:moveTo>
                  <a:lnTo>
                    <a:pt x="251636" y="334017"/>
                  </a:lnTo>
                  <a:lnTo>
                    <a:pt x="247599" y="347452"/>
                  </a:lnTo>
                  <a:lnTo>
                    <a:pt x="251409" y="354534"/>
                  </a:lnTo>
                  <a:lnTo>
                    <a:pt x="363462" y="388202"/>
                  </a:lnTo>
                  <a:lnTo>
                    <a:pt x="361250" y="378438"/>
                  </a:lnTo>
                  <a:lnTo>
                    <a:pt x="336981" y="378438"/>
                  </a:lnTo>
                  <a:lnTo>
                    <a:pt x="304932" y="344094"/>
                  </a:lnTo>
                  <a:lnTo>
                    <a:pt x="258718" y="330208"/>
                  </a:lnTo>
                  <a:close/>
                </a:path>
                <a:path w="363855" h="388619">
                  <a:moveTo>
                    <a:pt x="304932" y="344094"/>
                  </a:moveTo>
                  <a:lnTo>
                    <a:pt x="336981" y="378438"/>
                  </a:lnTo>
                  <a:lnTo>
                    <a:pt x="343259" y="372579"/>
                  </a:lnTo>
                  <a:lnTo>
                    <a:pt x="333880" y="372579"/>
                  </a:lnTo>
                  <a:lnTo>
                    <a:pt x="329070" y="351347"/>
                  </a:lnTo>
                  <a:lnTo>
                    <a:pt x="304932" y="344094"/>
                  </a:lnTo>
                  <a:close/>
                </a:path>
                <a:path w="363855" h="388619">
                  <a:moveTo>
                    <a:pt x="330810" y="269801"/>
                  </a:moveTo>
                  <a:lnTo>
                    <a:pt x="317129" y="272900"/>
                  </a:lnTo>
                  <a:lnTo>
                    <a:pt x="312840" y="279702"/>
                  </a:lnTo>
                  <a:lnTo>
                    <a:pt x="323501" y="326764"/>
                  </a:lnTo>
                  <a:lnTo>
                    <a:pt x="355551" y="361109"/>
                  </a:lnTo>
                  <a:lnTo>
                    <a:pt x="336981" y="378438"/>
                  </a:lnTo>
                  <a:lnTo>
                    <a:pt x="361250" y="378438"/>
                  </a:lnTo>
                  <a:lnTo>
                    <a:pt x="337612" y="274090"/>
                  </a:lnTo>
                  <a:lnTo>
                    <a:pt x="330810" y="269801"/>
                  </a:lnTo>
                  <a:close/>
                </a:path>
                <a:path w="363855" h="388619">
                  <a:moveTo>
                    <a:pt x="329070" y="351347"/>
                  </a:moveTo>
                  <a:lnTo>
                    <a:pt x="333880" y="372579"/>
                  </a:lnTo>
                  <a:lnTo>
                    <a:pt x="349920" y="357611"/>
                  </a:lnTo>
                  <a:lnTo>
                    <a:pt x="329070" y="351347"/>
                  </a:lnTo>
                  <a:close/>
                </a:path>
                <a:path w="363855" h="388619">
                  <a:moveTo>
                    <a:pt x="323501" y="326764"/>
                  </a:moveTo>
                  <a:lnTo>
                    <a:pt x="329070" y="351347"/>
                  </a:lnTo>
                  <a:lnTo>
                    <a:pt x="349920" y="357611"/>
                  </a:lnTo>
                  <a:lnTo>
                    <a:pt x="333880" y="372579"/>
                  </a:lnTo>
                  <a:lnTo>
                    <a:pt x="343259" y="372579"/>
                  </a:lnTo>
                  <a:lnTo>
                    <a:pt x="355551" y="361109"/>
                  </a:lnTo>
                  <a:lnTo>
                    <a:pt x="323501" y="326764"/>
                  </a:lnTo>
                  <a:close/>
                </a:path>
                <a:path w="363855" h="388619">
                  <a:moveTo>
                    <a:pt x="18569" y="0"/>
                  </a:moveTo>
                  <a:lnTo>
                    <a:pt x="0" y="17329"/>
                  </a:lnTo>
                  <a:lnTo>
                    <a:pt x="304932" y="344094"/>
                  </a:lnTo>
                  <a:lnTo>
                    <a:pt x="329070" y="351347"/>
                  </a:lnTo>
                  <a:lnTo>
                    <a:pt x="323501" y="326764"/>
                  </a:lnTo>
                  <a:lnTo>
                    <a:pt x="18569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66744" y="2599944"/>
              <a:ext cx="1633727" cy="850391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66744" y="2776728"/>
              <a:ext cx="1633727" cy="57302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713246" y="2623544"/>
              <a:ext cx="1540479" cy="758986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3713246" y="2623544"/>
              <a:ext cx="1540510" cy="759460"/>
            </a:xfrm>
            <a:custGeom>
              <a:avLst/>
              <a:gdLst/>
              <a:ahLst/>
              <a:cxnLst/>
              <a:rect l="l" t="t" r="r" b="b"/>
              <a:pathLst>
                <a:path w="1540510" h="759460">
                  <a:moveTo>
                    <a:pt x="0" y="126500"/>
                  </a:moveTo>
                  <a:lnTo>
                    <a:pt x="9940" y="77260"/>
                  </a:lnTo>
                  <a:lnTo>
                    <a:pt x="37050" y="37050"/>
                  </a:lnTo>
                  <a:lnTo>
                    <a:pt x="77260" y="9940"/>
                  </a:lnTo>
                  <a:lnTo>
                    <a:pt x="126500" y="0"/>
                  </a:lnTo>
                  <a:lnTo>
                    <a:pt x="1413980" y="0"/>
                  </a:lnTo>
                  <a:lnTo>
                    <a:pt x="1463219" y="9940"/>
                  </a:lnTo>
                  <a:lnTo>
                    <a:pt x="1503429" y="37050"/>
                  </a:lnTo>
                  <a:lnTo>
                    <a:pt x="1530539" y="77260"/>
                  </a:lnTo>
                  <a:lnTo>
                    <a:pt x="1540480" y="126500"/>
                  </a:lnTo>
                  <a:lnTo>
                    <a:pt x="1540480" y="632486"/>
                  </a:lnTo>
                  <a:lnTo>
                    <a:pt x="1530539" y="681725"/>
                  </a:lnTo>
                  <a:lnTo>
                    <a:pt x="1503429" y="721935"/>
                  </a:lnTo>
                  <a:lnTo>
                    <a:pt x="1463219" y="749045"/>
                  </a:lnTo>
                  <a:lnTo>
                    <a:pt x="1413980" y="758986"/>
                  </a:lnTo>
                  <a:lnTo>
                    <a:pt x="126500" y="758986"/>
                  </a:lnTo>
                  <a:lnTo>
                    <a:pt x="77260" y="749045"/>
                  </a:lnTo>
                  <a:lnTo>
                    <a:pt x="37050" y="721935"/>
                  </a:lnTo>
                  <a:lnTo>
                    <a:pt x="9940" y="681725"/>
                  </a:lnTo>
                  <a:lnTo>
                    <a:pt x="0" y="632486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307080" y="2593848"/>
              <a:ext cx="560831" cy="585215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3349823" y="2614879"/>
              <a:ext cx="363855" cy="388620"/>
            </a:xfrm>
            <a:custGeom>
              <a:avLst/>
              <a:gdLst/>
              <a:ahLst/>
              <a:cxnLst/>
              <a:rect l="l" t="t" r="r" b="b"/>
              <a:pathLst>
                <a:path w="363854" h="388619">
                  <a:moveTo>
                    <a:pt x="258718" y="330208"/>
                  </a:moveTo>
                  <a:lnTo>
                    <a:pt x="251636" y="334018"/>
                  </a:lnTo>
                  <a:lnTo>
                    <a:pt x="247599" y="347452"/>
                  </a:lnTo>
                  <a:lnTo>
                    <a:pt x="251409" y="354534"/>
                  </a:lnTo>
                  <a:lnTo>
                    <a:pt x="363462" y="388202"/>
                  </a:lnTo>
                  <a:lnTo>
                    <a:pt x="361251" y="378439"/>
                  </a:lnTo>
                  <a:lnTo>
                    <a:pt x="336981" y="378439"/>
                  </a:lnTo>
                  <a:lnTo>
                    <a:pt x="304931" y="344094"/>
                  </a:lnTo>
                  <a:lnTo>
                    <a:pt x="258718" y="330208"/>
                  </a:lnTo>
                  <a:close/>
                </a:path>
                <a:path w="363854" h="388619">
                  <a:moveTo>
                    <a:pt x="304931" y="344094"/>
                  </a:moveTo>
                  <a:lnTo>
                    <a:pt x="336981" y="378439"/>
                  </a:lnTo>
                  <a:lnTo>
                    <a:pt x="343260" y="372579"/>
                  </a:lnTo>
                  <a:lnTo>
                    <a:pt x="333880" y="372579"/>
                  </a:lnTo>
                  <a:lnTo>
                    <a:pt x="329070" y="351347"/>
                  </a:lnTo>
                  <a:lnTo>
                    <a:pt x="304931" y="344094"/>
                  </a:lnTo>
                  <a:close/>
                </a:path>
                <a:path w="363854" h="388619">
                  <a:moveTo>
                    <a:pt x="330810" y="269801"/>
                  </a:moveTo>
                  <a:lnTo>
                    <a:pt x="317129" y="272901"/>
                  </a:lnTo>
                  <a:lnTo>
                    <a:pt x="312840" y="279702"/>
                  </a:lnTo>
                  <a:lnTo>
                    <a:pt x="323501" y="326764"/>
                  </a:lnTo>
                  <a:lnTo>
                    <a:pt x="355551" y="361109"/>
                  </a:lnTo>
                  <a:lnTo>
                    <a:pt x="336981" y="378439"/>
                  </a:lnTo>
                  <a:lnTo>
                    <a:pt x="361251" y="378439"/>
                  </a:lnTo>
                  <a:lnTo>
                    <a:pt x="337612" y="274090"/>
                  </a:lnTo>
                  <a:lnTo>
                    <a:pt x="330810" y="269801"/>
                  </a:lnTo>
                  <a:close/>
                </a:path>
                <a:path w="363854" h="388619">
                  <a:moveTo>
                    <a:pt x="329070" y="351347"/>
                  </a:moveTo>
                  <a:lnTo>
                    <a:pt x="333880" y="372579"/>
                  </a:lnTo>
                  <a:lnTo>
                    <a:pt x="349920" y="357611"/>
                  </a:lnTo>
                  <a:lnTo>
                    <a:pt x="329070" y="351347"/>
                  </a:lnTo>
                  <a:close/>
                </a:path>
                <a:path w="363854" h="388619">
                  <a:moveTo>
                    <a:pt x="323501" y="326764"/>
                  </a:moveTo>
                  <a:lnTo>
                    <a:pt x="329070" y="351347"/>
                  </a:lnTo>
                  <a:lnTo>
                    <a:pt x="349920" y="357611"/>
                  </a:lnTo>
                  <a:lnTo>
                    <a:pt x="333880" y="372579"/>
                  </a:lnTo>
                  <a:lnTo>
                    <a:pt x="343260" y="372579"/>
                  </a:lnTo>
                  <a:lnTo>
                    <a:pt x="355551" y="361109"/>
                  </a:lnTo>
                  <a:lnTo>
                    <a:pt x="323501" y="326764"/>
                  </a:lnTo>
                  <a:close/>
                </a:path>
                <a:path w="363854" h="388619">
                  <a:moveTo>
                    <a:pt x="18569" y="0"/>
                  </a:moveTo>
                  <a:lnTo>
                    <a:pt x="0" y="17329"/>
                  </a:lnTo>
                  <a:lnTo>
                    <a:pt x="304931" y="344094"/>
                  </a:lnTo>
                  <a:lnTo>
                    <a:pt x="329070" y="351347"/>
                  </a:lnTo>
                  <a:lnTo>
                    <a:pt x="323501" y="326764"/>
                  </a:lnTo>
                  <a:lnTo>
                    <a:pt x="18569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1" name="object 21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562600" y="2965704"/>
              <a:ext cx="1630679" cy="853440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562600" y="3145536"/>
              <a:ext cx="1630679" cy="569976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607863" y="2990065"/>
              <a:ext cx="1540478" cy="758986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5607863" y="2990065"/>
              <a:ext cx="1540510" cy="759460"/>
            </a:xfrm>
            <a:custGeom>
              <a:avLst/>
              <a:gdLst/>
              <a:ahLst/>
              <a:cxnLst/>
              <a:rect l="l" t="t" r="r" b="b"/>
              <a:pathLst>
                <a:path w="1540509" h="759460">
                  <a:moveTo>
                    <a:pt x="0" y="126500"/>
                  </a:moveTo>
                  <a:lnTo>
                    <a:pt x="9940" y="77260"/>
                  </a:lnTo>
                  <a:lnTo>
                    <a:pt x="37050" y="37050"/>
                  </a:lnTo>
                  <a:lnTo>
                    <a:pt x="77260" y="9940"/>
                  </a:lnTo>
                  <a:lnTo>
                    <a:pt x="126499" y="0"/>
                  </a:lnTo>
                  <a:lnTo>
                    <a:pt x="1413979" y="0"/>
                  </a:lnTo>
                  <a:lnTo>
                    <a:pt x="1463218" y="9940"/>
                  </a:lnTo>
                  <a:lnTo>
                    <a:pt x="1503428" y="37050"/>
                  </a:lnTo>
                  <a:lnTo>
                    <a:pt x="1530538" y="77260"/>
                  </a:lnTo>
                  <a:lnTo>
                    <a:pt x="1540479" y="126500"/>
                  </a:lnTo>
                  <a:lnTo>
                    <a:pt x="1540479" y="632486"/>
                  </a:lnTo>
                  <a:lnTo>
                    <a:pt x="1530538" y="681725"/>
                  </a:lnTo>
                  <a:lnTo>
                    <a:pt x="1503428" y="721935"/>
                  </a:lnTo>
                  <a:lnTo>
                    <a:pt x="1463218" y="749045"/>
                  </a:lnTo>
                  <a:lnTo>
                    <a:pt x="1413979" y="758986"/>
                  </a:lnTo>
                  <a:lnTo>
                    <a:pt x="126499" y="758986"/>
                  </a:lnTo>
                  <a:lnTo>
                    <a:pt x="77260" y="749045"/>
                  </a:lnTo>
                  <a:lnTo>
                    <a:pt x="37050" y="721935"/>
                  </a:lnTo>
                  <a:lnTo>
                    <a:pt x="9940" y="681725"/>
                  </a:lnTo>
                  <a:lnTo>
                    <a:pt x="0" y="632486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" name="object 25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202935" y="2971800"/>
              <a:ext cx="560832" cy="573024"/>
            </a:xfrm>
            <a:prstGeom prst="rect">
              <a:avLst/>
            </a:prstGeom>
          </p:spPr>
        </p:pic>
        <p:sp>
          <p:nvSpPr>
            <p:cNvPr id="26" name="object 26"/>
            <p:cNvSpPr/>
            <p:nvPr/>
          </p:nvSpPr>
          <p:spPr>
            <a:xfrm>
              <a:off x="5244591" y="2994213"/>
              <a:ext cx="363855" cy="375920"/>
            </a:xfrm>
            <a:custGeom>
              <a:avLst/>
              <a:gdLst/>
              <a:ahLst/>
              <a:cxnLst/>
              <a:rect l="l" t="t" r="r" b="b"/>
              <a:pathLst>
                <a:path w="363854" h="375920">
                  <a:moveTo>
                    <a:pt x="257576" y="319223"/>
                  </a:moveTo>
                  <a:lnTo>
                    <a:pt x="250562" y="323155"/>
                  </a:lnTo>
                  <a:lnTo>
                    <a:pt x="246758" y="336657"/>
                  </a:lnTo>
                  <a:lnTo>
                    <a:pt x="250690" y="343672"/>
                  </a:lnTo>
                  <a:lnTo>
                    <a:pt x="363312" y="375387"/>
                  </a:lnTo>
                  <a:lnTo>
                    <a:pt x="361035" y="366086"/>
                  </a:lnTo>
                  <a:lnTo>
                    <a:pt x="336665" y="366086"/>
                  </a:lnTo>
                  <a:lnTo>
                    <a:pt x="304024" y="332303"/>
                  </a:lnTo>
                  <a:lnTo>
                    <a:pt x="257576" y="319223"/>
                  </a:lnTo>
                  <a:close/>
                </a:path>
                <a:path w="363854" h="375920">
                  <a:moveTo>
                    <a:pt x="304024" y="332303"/>
                  </a:moveTo>
                  <a:lnTo>
                    <a:pt x="336665" y="366086"/>
                  </a:lnTo>
                  <a:lnTo>
                    <a:pt x="342672" y="360282"/>
                  </a:lnTo>
                  <a:lnTo>
                    <a:pt x="333463" y="360282"/>
                  </a:lnTo>
                  <a:lnTo>
                    <a:pt x="328285" y="339136"/>
                  </a:lnTo>
                  <a:lnTo>
                    <a:pt x="304024" y="332303"/>
                  </a:lnTo>
                  <a:close/>
                </a:path>
                <a:path w="363854" h="375920">
                  <a:moveTo>
                    <a:pt x="328609" y="257572"/>
                  </a:moveTo>
                  <a:lnTo>
                    <a:pt x="314984" y="260908"/>
                  </a:lnTo>
                  <a:lnTo>
                    <a:pt x="310813" y="267784"/>
                  </a:lnTo>
                  <a:lnTo>
                    <a:pt x="322290" y="314654"/>
                  </a:lnTo>
                  <a:lnTo>
                    <a:pt x="354931" y="348437"/>
                  </a:lnTo>
                  <a:lnTo>
                    <a:pt x="336665" y="366086"/>
                  </a:lnTo>
                  <a:lnTo>
                    <a:pt x="361035" y="366086"/>
                  </a:lnTo>
                  <a:lnTo>
                    <a:pt x="335484" y="261743"/>
                  </a:lnTo>
                  <a:lnTo>
                    <a:pt x="328609" y="257572"/>
                  </a:lnTo>
                  <a:close/>
                </a:path>
                <a:path w="363854" h="375920">
                  <a:moveTo>
                    <a:pt x="328285" y="339136"/>
                  </a:moveTo>
                  <a:lnTo>
                    <a:pt x="333463" y="360282"/>
                  </a:lnTo>
                  <a:lnTo>
                    <a:pt x="349241" y="345037"/>
                  </a:lnTo>
                  <a:lnTo>
                    <a:pt x="328285" y="339136"/>
                  </a:lnTo>
                  <a:close/>
                </a:path>
                <a:path w="363854" h="375920">
                  <a:moveTo>
                    <a:pt x="322290" y="314654"/>
                  </a:moveTo>
                  <a:lnTo>
                    <a:pt x="328285" y="339136"/>
                  </a:lnTo>
                  <a:lnTo>
                    <a:pt x="349241" y="345037"/>
                  </a:lnTo>
                  <a:lnTo>
                    <a:pt x="333463" y="360282"/>
                  </a:lnTo>
                  <a:lnTo>
                    <a:pt x="342672" y="360282"/>
                  </a:lnTo>
                  <a:lnTo>
                    <a:pt x="354931" y="348437"/>
                  </a:lnTo>
                  <a:lnTo>
                    <a:pt x="322290" y="314654"/>
                  </a:lnTo>
                  <a:close/>
                </a:path>
                <a:path w="363854" h="375920">
                  <a:moveTo>
                    <a:pt x="18266" y="0"/>
                  </a:moveTo>
                  <a:lnTo>
                    <a:pt x="0" y="17649"/>
                  </a:lnTo>
                  <a:lnTo>
                    <a:pt x="304024" y="332303"/>
                  </a:lnTo>
                  <a:lnTo>
                    <a:pt x="328285" y="339136"/>
                  </a:lnTo>
                  <a:lnTo>
                    <a:pt x="322290" y="314654"/>
                  </a:lnTo>
                  <a:lnTo>
                    <a:pt x="18266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7" name="object 27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797295" y="4428744"/>
              <a:ext cx="1161288" cy="850391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5842508" y="4451706"/>
              <a:ext cx="1071187" cy="758987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5842509" y="4451706"/>
              <a:ext cx="1071245" cy="759460"/>
            </a:xfrm>
            <a:custGeom>
              <a:avLst/>
              <a:gdLst/>
              <a:ahLst/>
              <a:cxnLst/>
              <a:rect l="l" t="t" r="r" b="b"/>
              <a:pathLst>
                <a:path w="1071245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944687" y="0"/>
                  </a:lnTo>
                  <a:lnTo>
                    <a:pt x="993927" y="9941"/>
                  </a:lnTo>
                  <a:lnTo>
                    <a:pt x="1034136" y="37051"/>
                  </a:lnTo>
                  <a:lnTo>
                    <a:pt x="1061247" y="77260"/>
                  </a:lnTo>
                  <a:lnTo>
                    <a:pt x="1071188" y="126500"/>
                  </a:lnTo>
                  <a:lnTo>
                    <a:pt x="1071188" y="632487"/>
                  </a:lnTo>
                  <a:lnTo>
                    <a:pt x="1061247" y="681727"/>
                  </a:lnTo>
                  <a:lnTo>
                    <a:pt x="1034136" y="721936"/>
                  </a:lnTo>
                  <a:lnTo>
                    <a:pt x="993927" y="749046"/>
                  </a:lnTo>
                  <a:lnTo>
                    <a:pt x="944687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0" name="object 3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6760463" y="4696968"/>
              <a:ext cx="1024127" cy="588263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6913643" y="4819935"/>
              <a:ext cx="829310" cy="402590"/>
            </a:xfrm>
            <a:custGeom>
              <a:avLst/>
              <a:gdLst/>
              <a:ahLst/>
              <a:cxnLst/>
              <a:rect l="l" t="t" r="r" b="b"/>
              <a:pathLst>
                <a:path w="829309" h="402589">
                  <a:moveTo>
                    <a:pt x="70868" y="29918"/>
                  </a:moveTo>
                  <a:lnTo>
                    <a:pt x="45781" y="32339"/>
                  </a:lnTo>
                  <a:lnTo>
                    <a:pt x="60237" y="52985"/>
                  </a:lnTo>
                  <a:lnTo>
                    <a:pt x="818169" y="402292"/>
                  </a:lnTo>
                  <a:lnTo>
                    <a:pt x="828800" y="379225"/>
                  </a:lnTo>
                  <a:lnTo>
                    <a:pt x="70868" y="29918"/>
                  </a:lnTo>
                  <a:close/>
                </a:path>
                <a:path w="829309" h="402589">
                  <a:moveTo>
                    <a:pt x="116461" y="0"/>
                  </a:moveTo>
                  <a:lnTo>
                    <a:pt x="0" y="11240"/>
                  </a:lnTo>
                  <a:lnTo>
                    <a:pt x="67109" y="107083"/>
                  </a:lnTo>
                  <a:lnTo>
                    <a:pt x="75029" y="108479"/>
                  </a:lnTo>
                  <a:lnTo>
                    <a:pt x="86520" y="100434"/>
                  </a:lnTo>
                  <a:lnTo>
                    <a:pt x="87915" y="92514"/>
                  </a:lnTo>
                  <a:lnTo>
                    <a:pt x="60237" y="52985"/>
                  </a:lnTo>
                  <a:lnTo>
                    <a:pt x="17574" y="33323"/>
                  </a:lnTo>
                  <a:lnTo>
                    <a:pt x="28205" y="10256"/>
                  </a:lnTo>
                  <a:lnTo>
                    <a:pt x="123163" y="10256"/>
                  </a:lnTo>
                  <a:lnTo>
                    <a:pt x="122666" y="5113"/>
                  </a:lnTo>
                  <a:lnTo>
                    <a:pt x="116461" y="0"/>
                  </a:lnTo>
                  <a:close/>
                </a:path>
                <a:path w="829309" h="402589">
                  <a:moveTo>
                    <a:pt x="28205" y="10256"/>
                  </a:moveTo>
                  <a:lnTo>
                    <a:pt x="17574" y="33323"/>
                  </a:lnTo>
                  <a:lnTo>
                    <a:pt x="60237" y="52985"/>
                  </a:lnTo>
                  <a:lnTo>
                    <a:pt x="47245" y="34430"/>
                  </a:lnTo>
                  <a:lnTo>
                    <a:pt x="24110" y="34430"/>
                  </a:lnTo>
                  <a:lnTo>
                    <a:pt x="33294" y="14505"/>
                  </a:lnTo>
                  <a:lnTo>
                    <a:pt x="37425" y="14505"/>
                  </a:lnTo>
                  <a:lnTo>
                    <a:pt x="28205" y="10256"/>
                  </a:lnTo>
                  <a:close/>
                </a:path>
                <a:path w="829309" h="402589">
                  <a:moveTo>
                    <a:pt x="33294" y="14505"/>
                  </a:moveTo>
                  <a:lnTo>
                    <a:pt x="24110" y="34430"/>
                  </a:lnTo>
                  <a:lnTo>
                    <a:pt x="45781" y="32339"/>
                  </a:lnTo>
                  <a:lnTo>
                    <a:pt x="33294" y="14505"/>
                  </a:lnTo>
                  <a:close/>
                </a:path>
                <a:path w="829309" h="402589">
                  <a:moveTo>
                    <a:pt x="45781" y="32339"/>
                  </a:moveTo>
                  <a:lnTo>
                    <a:pt x="24110" y="34430"/>
                  </a:lnTo>
                  <a:lnTo>
                    <a:pt x="47245" y="34430"/>
                  </a:lnTo>
                  <a:lnTo>
                    <a:pt x="45781" y="32339"/>
                  </a:lnTo>
                  <a:close/>
                </a:path>
                <a:path w="829309" h="402589">
                  <a:moveTo>
                    <a:pt x="37425" y="14505"/>
                  </a:moveTo>
                  <a:lnTo>
                    <a:pt x="33294" y="14505"/>
                  </a:lnTo>
                  <a:lnTo>
                    <a:pt x="45781" y="32339"/>
                  </a:lnTo>
                  <a:lnTo>
                    <a:pt x="70868" y="29918"/>
                  </a:lnTo>
                  <a:lnTo>
                    <a:pt x="37425" y="14505"/>
                  </a:lnTo>
                  <a:close/>
                </a:path>
                <a:path w="829309" h="402589">
                  <a:moveTo>
                    <a:pt x="123163" y="10256"/>
                  </a:moveTo>
                  <a:lnTo>
                    <a:pt x="28205" y="10256"/>
                  </a:lnTo>
                  <a:lnTo>
                    <a:pt x="70868" y="29918"/>
                  </a:lnTo>
                  <a:lnTo>
                    <a:pt x="118901" y="25283"/>
                  </a:lnTo>
                  <a:lnTo>
                    <a:pt x="124014" y="19076"/>
                  </a:lnTo>
                  <a:lnTo>
                    <a:pt x="123163" y="10256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2" name="object 32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901439" y="4047744"/>
              <a:ext cx="1164336" cy="853440"/>
            </a:xfrm>
            <a:prstGeom prst="rect">
              <a:avLst/>
            </a:prstGeom>
          </p:spPr>
        </p:pic>
        <p:pic>
          <p:nvPicPr>
            <p:cNvPr id="33" name="object 33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947891" y="4072213"/>
              <a:ext cx="1071187" cy="758987"/>
            </a:xfrm>
            <a:prstGeom prst="rect">
              <a:avLst/>
            </a:prstGeom>
          </p:spPr>
        </p:pic>
        <p:sp>
          <p:nvSpPr>
            <p:cNvPr id="34" name="object 34"/>
            <p:cNvSpPr/>
            <p:nvPr/>
          </p:nvSpPr>
          <p:spPr>
            <a:xfrm>
              <a:off x="3947891" y="4072213"/>
              <a:ext cx="1071245" cy="759460"/>
            </a:xfrm>
            <a:custGeom>
              <a:avLst/>
              <a:gdLst/>
              <a:ahLst/>
              <a:cxnLst/>
              <a:rect l="l" t="t" r="r" b="b"/>
              <a:pathLst>
                <a:path w="1071245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944687" y="0"/>
                  </a:lnTo>
                  <a:lnTo>
                    <a:pt x="993927" y="9941"/>
                  </a:lnTo>
                  <a:lnTo>
                    <a:pt x="1034136" y="37051"/>
                  </a:lnTo>
                  <a:lnTo>
                    <a:pt x="1061247" y="77260"/>
                  </a:lnTo>
                  <a:lnTo>
                    <a:pt x="1071188" y="126500"/>
                  </a:lnTo>
                  <a:lnTo>
                    <a:pt x="1071188" y="632487"/>
                  </a:lnTo>
                  <a:lnTo>
                    <a:pt x="1061247" y="681727"/>
                  </a:lnTo>
                  <a:lnTo>
                    <a:pt x="1034136" y="721936"/>
                  </a:lnTo>
                  <a:lnTo>
                    <a:pt x="993927" y="749046"/>
                  </a:lnTo>
                  <a:lnTo>
                    <a:pt x="944687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5" name="object 3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864608" y="4315968"/>
              <a:ext cx="1024127" cy="588263"/>
            </a:xfrm>
            <a:prstGeom prst="rect">
              <a:avLst/>
            </a:prstGeom>
          </p:spPr>
        </p:pic>
        <p:sp>
          <p:nvSpPr>
            <p:cNvPr id="36" name="object 36"/>
            <p:cNvSpPr/>
            <p:nvPr/>
          </p:nvSpPr>
          <p:spPr>
            <a:xfrm>
              <a:off x="5019025" y="4440442"/>
              <a:ext cx="829310" cy="402590"/>
            </a:xfrm>
            <a:custGeom>
              <a:avLst/>
              <a:gdLst/>
              <a:ahLst/>
              <a:cxnLst/>
              <a:rect l="l" t="t" r="r" b="b"/>
              <a:pathLst>
                <a:path w="829310" h="402589">
                  <a:moveTo>
                    <a:pt x="70869" y="29917"/>
                  </a:moveTo>
                  <a:lnTo>
                    <a:pt x="45781" y="32339"/>
                  </a:lnTo>
                  <a:lnTo>
                    <a:pt x="60238" y="52986"/>
                  </a:lnTo>
                  <a:lnTo>
                    <a:pt x="818167" y="402292"/>
                  </a:lnTo>
                  <a:lnTo>
                    <a:pt x="828798" y="379224"/>
                  </a:lnTo>
                  <a:lnTo>
                    <a:pt x="70869" y="29917"/>
                  </a:lnTo>
                  <a:close/>
                </a:path>
                <a:path w="829310" h="402589">
                  <a:moveTo>
                    <a:pt x="116461" y="0"/>
                  </a:moveTo>
                  <a:lnTo>
                    <a:pt x="0" y="11240"/>
                  </a:lnTo>
                  <a:lnTo>
                    <a:pt x="67110" y="107082"/>
                  </a:lnTo>
                  <a:lnTo>
                    <a:pt x="75029" y="108479"/>
                  </a:lnTo>
                  <a:lnTo>
                    <a:pt x="86520" y="100432"/>
                  </a:lnTo>
                  <a:lnTo>
                    <a:pt x="87917" y="92514"/>
                  </a:lnTo>
                  <a:lnTo>
                    <a:pt x="60238" y="52986"/>
                  </a:lnTo>
                  <a:lnTo>
                    <a:pt x="17574" y="33323"/>
                  </a:lnTo>
                  <a:lnTo>
                    <a:pt x="28205" y="10255"/>
                  </a:lnTo>
                  <a:lnTo>
                    <a:pt x="123164" y="10255"/>
                  </a:lnTo>
                  <a:lnTo>
                    <a:pt x="122668" y="5113"/>
                  </a:lnTo>
                  <a:lnTo>
                    <a:pt x="116461" y="0"/>
                  </a:lnTo>
                  <a:close/>
                </a:path>
                <a:path w="829310" h="402589">
                  <a:moveTo>
                    <a:pt x="28205" y="10255"/>
                  </a:moveTo>
                  <a:lnTo>
                    <a:pt x="17574" y="33323"/>
                  </a:lnTo>
                  <a:lnTo>
                    <a:pt x="60238" y="52986"/>
                  </a:lnTo>
                  <a:lnTo>
                    <a:pt x="47246" y="34430"/>
                  </a:lnTo>
                  <a:lnTo>
                    <a:pt x="24110" y="34430"/>
                  </a:lnTo>
                  <a:lnTo>
                    <a:pt x="33294" y="14505"/>
                  </a:lnTo>
                  <a:lnTo>
                    <a:pt x="37428" y="14505"/>
                  </a:lnTo>
                  <a:lnTo>
                    <a:pt x="28205" y="10255"/>
                  </a:lnTo>
                  <a:close/>
                </a:path>
                <a:path w="829310" h="402589">
                  <a:moveTo>
                    <a:pt x="33294" y="14505"/>
                  </a:moveTo>
                  <a:lnTo>
                    <a:pt x="24110" y="34430"/>
                  </a:lnTo>
                  <a:lnTo>
                    <a:pt x="45781" y="32339"/>
                  </a:lnTo>
                  <a:lnTo>
                    <a:pt x="33294" y="14505"/>
                  </a:lnTo>
                  <a:close/>
                </a:path>
                <a:path w="829310" h="402589">
                  <a:moveTo>
                    <a:pt x="45781" y="32339"/>
                  </a:moveTo>
                  <a:lnTo>
                    <a:pt x="24110" y="34430"/>
                  </a:lnTo>
                  <a:lnTo>
                    <a:pt x="47246" y="34430"/>
                  </a:lnTo>
                  <a:lnTo>
                    <a:pt x="45781" y="32339"/>
                  </a:lnTo>
                  <a:close/>
                </a:path>
                <a:path w="829310" h="402589">
                  <a:moveTo>
                    <a:pt x="37428" y="14505"/>
                  </a:moveTo>
                  <a:lnTo>
                    <a:pt x="33294" y="14505"/>
                  </a:lnTo>
                  <a:lnTo>
                    <a:pt x="45781" y="32339"/>
                  </a:lnTo>
                  <a:lnTo>
                    <a:pt x="70869" y="29917"/>
                  </a:lnTo>
                  <a:lnTo>
                    <a:pt x="37428" y="14505"/>
                  </a:lnTo>
                  <a:close/>
                </a:path>
                <a:path w="829310" h="402589">
                  <a:moveTo>
                    <a:pt x="123164" y="10255"/>
                  </a:moveTo>
                  <a:lnTo>
                    <a:pt x="28205" y="10255"/>
                  </a:lnTo>
                  <a:lnTo>
                    <a:pt x="70869" y="29917"/>
                  </a:lnTo>
                  <a:lnTo>
                    <a:pt x="118901" y="25281"/>
                  </a:lnTo>
                  <a:lnTo>
                    <a:pt x="124015" y="19076"/>
                  </a:lnTo>
                  <a:lnTo>
                    <a:pt x="123164" y="10255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7" name="object 37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054352" y="3654552"/>
              <a:ext cx="1164336" cy="850392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102082" y="3677884"/>
              <a:ext cx="1071189" cy="758987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2102082" y="3677884"/>
              <a:ext cx="1071245" cy="759460"/>
            </a:xfrm>
            <a:custGeom>
              <a:avLst/>
              <a:gdLst/>
              <a:ahLst/>
              <a:cxnLst/>
              <a:rect l="l" t="t" r="r" b="b"/>
              <a:pathLst>
                <a:path w="1071245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944687" y="0"/>
                  </a:lnTo>
                  <a:lnTo>
                    <a:pt x="993927" y="9941"/>
                  </a:lnTo>
                  <a:lnTo>
                    <a:pt x="1034136" y="37051"/>
                  </a:lnTo>
                  <a:lnTo>
                    <a:pt x="1061247" y="77260"/>
                  </a:lnTo>
                  <a:lnTo>
                    <a:pt x="1071188" y="126500"/>
                  </a:lnTo>
                  <a:lnTo>
                    <a:pt x="1071188" y="632487"/>
                  </a:lnTo>
                  <a:lnTo>
                    <a:pt x="1061247" y="681727"/>
                  </a:lnTo>
                  <a:lnTo>
                    <a:pt x="1034136" y="721936"/>
                  </a:lnTo>
                  <a:lnTo>
                    <a:pt x="993927" y="749046"/>
                  </a:lnTo>
                  <a:lnTo>
                    <a:pt x="944687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3017519" y="3922776"/>
              <a:ext cx="978407" cy="600456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3173218" y="4050662"/>
              <a:ext cx="781050" cy="412750"/>
            </a:xfrm>
            <a:custGeom>
              <a:avLst/>
              <a:gdLst/>
              <a:ahLst/>
              <a:cxnLst/>
              <a:rect l="l" t="t" r="r" b="b"/>
              <a:pathLst>
                <a:path w="781050" h="412750">
                  <a:moveTo>
                    <a:pt x="70088" y="28116"/>
                  </a:moveTo>
                  <a:lnTo>
                    <a:pt x="44924" y="29557"/>
                  </a:lnTo>
                  <a:lnTo>
                    <a:pt x="58565" y="50752"/>
                  </a:lnTo>
                  <a:lnTo>
                    <a:pt x="768912" y="412362"/>
                  </a:lnTo>
                  <a:lnTo>
                    <a:pt x="780435" y="389726"/>
                  </a:lnTo>
                  <a:lnTo>
                    <a:pt x="70088" y="28116"/>
                  </a:lnTo>
                  <a:close/>
                </a:path>
                <a:path w="781050" h="412750">
                  <a:moveTo>
                    <a:pt x="116810" y="0"/>
                  </a:moveTo>
                  <a:lnTo>
                    <a:pt x="0" y="6689"/>
                  </a:lnTo>
                  <a:lnTo>
                    <a:pt x="63320" y="105075"/>
                  </a:lnTo>
                  <a:lnTo>
                    <a:pt x="71179" y="106780"/>
                  </a:lnTo>
                  <a:lnTo>
                    <a:pt x="82977" y="99178"/>
                  </a:lnTo>
                  <a:lnTo>
                    <a:pt x="84679" y="91329"/>
                  </a:lnTo>
                  <a:lnTo>
                    <a:pt x="58565" y="50752"/>
                  </a:lnTo>
                  <a:lnTo>
                    <a:pt x="16697" y="29439"/>
                  </a:lnTo>
                  <a:lnTo>
                    <a:pt x="28220" y="6803"/>
                  </a:lnTo>
                  <a:lnTo>
                    <a:pt x="122896" y="6803"/>
                  </a:lnTo>
                  <a:lnTo>
                    <a:pt x="122812" y="5350"/>
                  </a:lnTo>
                  <a:lnTo>
                    <a:pt x="116810" y="0"/>
                  </a:lnTo>
                  <a:close/>
                </a:path>
                <a:path w="781050" h="412750">
                  <a:moveTo>
                    <a:pt x="28220" y="6803"/>
                  </a:moveTo>
                  <a:lnTo>
                    <a:pt x="16697" y="29439"/>
                  </a:lnTo>
                  <a:lnTo>
                    <a:pt x="58565" y="50752"/>
                  </a:lnTo>
                  <a:lnTo>
                    <a:pt x="45725" y="30802"/>
                  </a:lnTo>
                  <a:lnTo>
                    <a:pt x="23187" y="30802"/>
                  </a:lnTo>
                  <a:lnTo>
                    <a:pt x="33141" y="11249"/>
                  </a:lnTo>
                  <a:lnTo>
                    <a:pt x="36954" y="11249"/>
                  </a:lnTo>
                  <a:lnTo>
                    <a:pt x="28220" y="6803"/>
                  </a:lnTo>
                  <a:close/>
                </a:path>
                <a:path w="781050" h="412750">
                  <a:moveTo>
                    <a:pt x="33141" y="11249"/>
                  </a:moveTo>
                  <a:lnTo>
                    <a:pt x="23187" y="30802"/>
                  </a:lnTo>
                  <a:lnTo>
                    <a:pt x="44924" y="29557"/>
                  </a:lnTo>
                  <a:lnTo>
                    <a:pt x="33141" y="11249"/>
                  </a:lnTo>
                  <a:close/>
                </a:path>
                <a:path w="781050" h="412750">
                  <a:moveTo>
                    <a:pt x="44924" y="29557"/>
                  </a:moveTo>
                  <a:lnTo>
                    <a:pt x="23187" y="30802"/>
                  </a:lnTo>
                  <a:lnTo>
                    <a:pt x="45725" y="30802"/>
                  </a:lnTo>
                  <a:lnTo>
                    <a:pt x="44924" y="29557"/>
                  </a:lnTo>
                  <a:close/>
                </a:path>
                <a:path w="781050" h="412750">
                  <a:moveTo>
                    <a:pt x="36954" y="11249"/>
                  </a:moveTo>
                  <a:lnTo>
                    <a:pt x="33141" y="11249"/>
                  </a:lnTo>
                  <a:lnTo>
                    <a:pt x="44924" y="29557"/>
                  </a:lnTo>
                  <a:lnTo>
                    <a:pt x="70088" y="28116"/>
                  </a:lnTo>
                  <a:lnTo>
                    <a:pt x="36954" y="11249"/>
                  </a:lnTo>
                  <a:close/>
                </a:path>
                <a:path w="781050" h="412750">
                  <a:moveTo>
                    <a:pt x="122896" y="6803"/>
                  </a:moveTo>
                  <a:lnTo>
                    <a:pt x="28220" y="6803"/>
                  </a:lnTo>
                  <a:lnTo>
                    <a:pt x="70088" y="28116"/>
                  </a:lnTo>
                  <a:lnTo>
                    <a:pt x="118263" y="25358"/>
                  </a:lnTo>
                  <a:lnTo>
                    <a:pt x="123615" y="19356"/>
                  </a:lnTo>
                  <a:lnTo>
                    <a:pt x="122896" y="6803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2" name="object 42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455408" y="3346704"/>
              <a:ext cx="1633727" cy="850392"/>
            </a:xfrm>
            <a:prstGeom prst="rect">
              <a:avLst/>
            </a:prstGeom>
          </p:spPr>
        </p:pic>
        <p:pic>
          <p:nvPicPr>
            <p:cNvPr id="43" name="object 4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55408" y="3523488"/>
              <a:ext cx="1633727" cy="573024"/>
            </a:xfrm>
            <a:prstGeom prst="rect">
              <a:avLst/>
            </a:prstGeom>
          </p:spPr>
        </p:pic>
        <p:pic>
          <p:nvPicPr>
            <p:cNvPr id="44" name="object 44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7502482" y="3369558"/>
              <a:ext cx="1540479" cy="758986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7502482" y="3369558"/>
              <a:ext cx="1540510" cy="759460"/>
            </a:xfrm>
            <a:custGeom>
              <a:avLst/>
              <a:gdLst/>
              <a:ahLst/>
              <a:cxnLst/>
              <a:rect l="l" t="t" r="r" b="b"/>
              <a:pathLst>
                <a:path w="1540509" h="759460">
                  <a:moveTo>
                    <a:pt x="0" y="126500"/>
                  </a:moveTo>
                  <a:lnTo>
                    <a:pt x="9940" y="77260"/>
                  </a:lnTo>
                  <a:lnTo>
                    <a:pt x="37050" y="37050"/>
                  </a:lnTo>
                  <a:lnTo>
                    <a:pt x="77260" y="9940"/>
                  </a:lnTo>
                  <a:lnTo>
                    <a:pt x="126500" y="0"/>
                  </a:lnTo>
                  <a:lnTo>
                    <a:pt x="1413980" y="0"/>
                  </a:lnTo>
                  <a:lnTo>
                    <a:pt x="1463219" y="9940"/>
                  </a:lnTo>
                  <a:lnTo>
                    <a:pt x="1503429" y="37050"/>
                  </a:lnTo>
                  <a:lnTo>
                    <a:pt x="1530539" y="77260"/>
                  </a:lnTo>
                  <a:lnTo>
                    <a:pt x="1540480" y="126500"/>
                  </a:lnTo>
                  <a:lnTo>
                    <a:pt x="1540480" y="632486"/>
                  </a:lnTo>
                  <a:lnTo>
                    <a:pt x="1530539" y="681725"/>
                  </a:lnTo>
                  <a:lnTo>
                    <a:pt x="1503429" y="721935"/>
                  </a:lnTo>
                  <a:lnTo>
                    <a:pt x="1463219" y="749045"/>
                  </a:lnTo>
                  <a:lnTo>
                    <a:pt x="1413980" y="758986"/>
                  </a:lnTo>
                  <a:lnTo>
                    <a:pt x="126500" y="758986"/>
                  </a:lnTo>
                  <a:lnTo>
                    <a:pt x="77260" y="749045"/>
                  </a:lnTo>
                  <a:lnTo>
                    <a:pt x="37050" y="721935"/>
                  </a:lnTo>
                  <a:lnTo>
                    <a:pt x="9940" y="681725"/>
                  </a:lnTo>
                  <a:lnTo>
                    <a:pt x="0" y="632486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7098791" y="3340608"/>
              <a:ext cx="557783" cy="582168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7139057" y="3360895"/>
              <a:ext cx="363855" cy="388620"/>
            </a:xfrm>
            <a:custGeom>
              <a:avLst/>
              <a:gdLst/>
              <a:ahLst/>
              <a:cxnLst/>
              <a:rect l="l" t="t" r="r" b="b"/>
              <a:pathLst>
                <a:path w="363854" h="388620">
                  <a:moveTo>
                    <a:pt x="258720" y="330208"/>
                  </a:moveTo>
                  <a:lnTo>
                    <a:pt x="251637" y="334017"/>
                  </a:lnTo>
                  <a:lnTo>
                    <a:pt x="247601" y="347452"/>
                  </a:lnTo>
                  <a:lnTo>
                    <a:pt x="251411" y="354534"/>
                  </a:lnTo>
                  <a:lnTo>
                    <a:pt x="363465" y="388200"/>
                  </a:lnTo>
                  <a:lnTo>
                    <a:pt x="361253" y="378438"/>
                  </a:lnTo>
                  <a:lnTo>
                    <a:pt x="336984" y="378438"/>
                  </a:lnTo>
                  <a:lnTo>
                    <a:pt x="304934" y="344093"/>
                  </a:lnTo>
                  <a:lnTo>
                    <a:pt x="258720" y="330208"/>
                  </a:lnTo>
                  <a:close/>
                </a:path>
                <a:path w="363854" h="388620">
                  <a:moveTo>
                    <a:pt x="304934" y="344093"/>
                  </a:moveTo>
                  <a:lnTo>
                    <a:pt x="336984" y="378438"/>
                  </a:lnTo>
                  <a:lnTo>
                    <a:pt x="343262" y="372579"/>
                  </a:lnTo>
                  <a:lnTo>
                    <a:pt x="333882" y="372579"/>
                  </a:lnTo>
                  <a:lnTo>
                    <a:pt x="329072" y="351345"/>
                  </a:lnTo>
                  <a:lnTo>
                    <a:pt x="304934" y="344093"/>
                  </a:lnTo>
                  <a:close/>
                </a:path>
                <a:path w="363854" h="388620">
                  <a:moveTo>
                    <a:pt x="330813" y="269801"/>
                  </a:moveTo>
                  <a:lnTo>
                    <a:pt x="317131" y="272900"/>
                  </a:lnTo>
                  <a:lnTo>
                    <a:pt x="312842" y="279702"/>
                  </a:lnTo>
                  <a:lnTo>
                    <a:pt x="323504" y="326764"/>
                  </a:lnTo>
                  <a:lnTo>
                    <a:pt x="355554" y="361109"/>
                  </a:lnTo>
                  <a:lnTo>
                    <a:pt x="336984" y="378438"/>
                  </a:lnTo>
                  <a:lnTo>
                    <a:pt x="361253" y="378438"/>
                  </a:lnTo>
                  <a:lnTo>
                    <a:pt x="337615" y="274090"/>
                  </a:lnTo>
                  <a:lnTo>
                    <a:pt x="330813" y="269801"/>
                  </a:lnTo>
                  <a:close/>
                </a:path>
                <a:path w="363854" h="388620">
                  <a:moveTo>
                    <a:pt x="329072" y="351345"/>
                  </a:moveTo>
                  <a:lnTo>
                    <a:pt x="333882" y="372579"/>
                  </a:lnTo>
                  <a:lnTo>
                    <a:pt x="349923" y="357610"/>
                  </a:lnTo>
                  <a:lnTo>
                    <a:pt x="329072" y="351345"/>
                  </a:lnTo>
                  <a:close/>
                </a:path>
                <a:path w="363854" h="388620">
                  <a:moveTo>
                    <a:pt x="323504" y="326764"/>
                  </a:moveTo>
                  <a:lnTo>
                    <a:pt x="329072" y="351345"/>
                  </a:lnTo>
                  <a:lnTo>
                    <a:pt x="349923" y="357610"/>
                  </a:lnTo>
                  <a:lnTo>
                    <a:pt x="333882" y="372579"/>
                  </a:lnTo>
                  <a:lnTo>
                    <a:pt x="343262" y="372579"/>
                  </a:lnTo>
                  <a:lnTo>
                    <a:pt x="355554" y="361109"/>
                  </a:lnTo>
                  <a:lnTo>
                    <a:pt x="323504" y="326764"/>
                  </a:lnTo>
                  <a:close/>
                </a:path>
                <a:path w="363854" h="388620">
                  <a:moveTo>
                    <a:pt x="18569" y="0"/>
                  </a:moveTo>
                  <a:lnTo>
                    <a:pt x="0" y="17329"/>
                  </a:lnTo>
                  <a:lnTo>
                    <a:pt x="304934" y="344093"/>
                  </a:lnTo>
                  <a:lnTo>
                    <a:pt x="329072" y="351345"/>
                  </a:lnTo>
                  <a:lnTo>
                    <a:pt x="323504" y="326764"/>
                  </a:lnTo>
                  <a:lnTo>
                    <a:pt x="18569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7690103" y="4806695"/>
              <a:ext cx="1164336" cy="85344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7737129" y="4831200"/>
              <a:ext cx="1071187" cy="758988"/>
            </a:xfrm>
            <a:prstGeom prst="rect">
              <a:avLst/>
            </a:prstGeom>
          </p:spPr>
        </p:pic>
        <p:sp>
          <p:nvSpPr>
            <p:cNvPr id="50" name="object 50"/>
            <p:cNvSpPr/>
            <p:nvPr/>
          </p:nvSpPr>
          <p:spPr>
            <a:xfrm>
              <a:off x="7737129" y="4831200"/>
              <a:ext cx="1071245" cy="759460"/>
            </a:xfrm>
            <a:custGeom>
              <a:avLst/>
              <a:gdLst/>
              <a:ahLst/>
              <a:cxnLst/>
              <a:rect l="l" t="t" r="r" b="b"/>
              <a:pathLst>
                <a:path w="1071245" h="759460">
                  <a:moveTo>
                    <a:pt x="0" y="126500"/>
                  </a:moveTo>
                  <a:lnTo>
                    <a:pt x="9941" y="77260"/>
                  </a:lnTo>
                  <a:lnTo>
                    <a:pt x="37051" y="37051"/>
                  </a:lnTo>
                  <a:lnTo>
                    <a:pt x="77260" y="9941"/>
                  </a:lnTo>
                  <a:lnTo>
                    <a:pt x="126500" y="0"/>
                  </a:lnTo>
                  <a:lnTo>
                    <a:pt x="944687" y="0"/>
                  </a:lnTo>
                  <a:lnTo>
                    <a:pt x="993927" y="9941"/>
                  </a:lnTo>
                  <a:lnTo>
                    <a:pt x="1034136" y="37051"/>
                  </a:lnTo>
                  <a:lnTo>
                    <a:pt x="1061247" y="77260"/>
                  </a:lnTo>
                  <a:lnTo>
                    <a:pt x="1071188" y="126500"/>
                  </a:lnTo>
                  <a:lnTo>
                    <a:pt x="1071188" y="632487"/>
                  </a:lnTo>
                  <a:lnTo>
                    <a:pt x="1061247" y="681727"/>
                  </a:lnTo>
                  <a:lnTo>
                    <a:pt x="1034136" y="721936"/>
                  </a:lnTo>
                  <a:lnTo>
                    <a:pt x="993927" y="749046"/>
                  </a:lnTo>
                  <a:lnTo>
                    <a:pt x="944687" y="758988"/>
                  </a:lnTo>
                  <a:lnTo>
                    <a:pt x="126500" y="758988"/>
                  </a:lnTo>
                  <a:lnTo>
                    <a:pt x="77260" y="749046"/>
                  </a:lnTo>
                  <a:lnTo>
                    <a:pt x="37051" y="721936"/>
                  </a:lnTo>
                  <a:lnTo>
                    <a:pt x="9941" y="681727"/>
                  </a:lnTo>
                  <a:lnTo>
                    <a:pt x="0" y="632487"/>
                  </a:lnTo>
                  <a:lnTo>
                    <a:pt x="0" y="126500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1" name="object 51"/>
          <p:cNvSpPr txBox="1">
            <a:spLocks noGrp="1"/>
          </p:cNvSpPr>
          <p:nvPr>
            <p:ph type="body" idx="1"/>
          </p:nvPr>
        </p:nvSpPr>
        <p:spPr>
          <a:xfrm>
            <a:off x="2362200" y="1825625"/>
            <a:ext cx="10515600" cy="4755148"/>
          </a:xfrm>
          <a:prstGeom prst="rect">
            <a:avLst/>
          </a:prstGeom>
        </p:spPr>
        <p:txBody>
          <a:bodyPr vert="horz" wrap="square" lIns="0" tIns="119380" rIns="0" bIns="0" rtlCol="0">
            <a:spAutoFit/>
          </a:bodyPr>
          <a:lstStyle/>
          <a:p>
            <a:pPr marL="26670">
              <a:lnSpc>
                <a:spcPct val="100000"/>
              </a:lnSpc>
              <a:spcBef>
                <a:spcPts val="940"/>
              </a:spcBef>
            </a:pPr>
            <a:r>
              <a:rPr spc="-10" dirty="0"/>
              <a:t>factorial(4)</a:t>
            </a:r>
          </a:p>
          <a:p>
            <a:pPr marL="1729739">
              <a:lnSpc>
                <a:spcPct val="100000"/>
              </a:lnSpc>
              <a:spcBef>
                <a:spcPts val="840"/>
              </a:spcBef>
            </a:pPr>
            <a:r>
              <a:rPr spc="-10" dirty="0"/>
              <a:t>4*factorial(3)</a:t>
            </a:r>
          </a:p>
          <a:p>
            <a:pPr marL="3624579">
              <a:lnSpc>
                <a:spcPct val="100000"/>
              </a:lnSpc>
              <a:spcBef>
                <a:spcPts val="815"/>
              </a:spcBef>
            </a:pPr>
            <a:r>
              <a:rPr spc="-10" dirty="0"/>
              <a:t>3*factorial(2)</a:t>
            </a:r>
          </a:p>
          <a:p>
            <a:pPr marL="5518785">
              <a:lnSpc>
                <a:spcPct val="100000"/>
              </a:lnSpc>
              <a:spcBef>
                <a:spcPts val="720"/>
              </a:spcBef>
            </a:pPr>
            <a:r>
              <a:rPr spc="-10" dirty="0"/>
              <a:t>2*factorial(1)</a:t>
            </a:r>
          </a:p>
          <a:p>
            <a:pPr marL="7413625">
              <a:lnSpc>
                <a:spcPct val="100000"/>
              </a:lnSpc>
              <a:spcBef>
                <a:spcPts val="840"/>
              </a:spcBef>
            </a:pPr>
            <a:r>
              <a:rPr spc="-10" dirty="0"/>
              <a:t>1*factorial(0)</a:t>
            </a:r>
          </a:p>
          <a:p>
            <a:pPr marL="2240915">
              <a:lnSpc>
                <a:spcPct val="100000"/>
              </a:lnSpc>
              <a:spcBef>
                <a:spcPts val="265"/>
              </a:spcBef>
            </a:pPr>
            <a:r>
              <a:rPr dirty="0"/>
              <a:t>4*6</a:t>
            </a:r>
          </a:p>
          <a:p>
            <a:pPr marL="4086860">
              <a:lnSpc>
                <a:spcPct val="100000"/>
              </a:lnSpc>
              <a:spcBef>
                <a:spcPts val="935"/>
              </a:spcBef>
            </a:pPr>
            <a:r>
              <a:rPr dirty="0"/>
              <a:t>3*2</a:t>
            </a:r>
          </a:p>
          <a:p>
            <a:pPr marL="5981065">
              <a:lnSpc>
                <a:spcPct val="100000"/>
              </a:lnSpc>
              <a:spcBef>
                <a:spcPts val="840"/>
              </a:spcBef>
            </a:pPr>
            <a:r>
              <a:rPr dirty="0"/>
              <a:t>2*1</a:t>
            </a:r>
          </a:p>
          <a:p>
            <a:pPr marL="7875905">
              <a:lnSpc>
                <a:spcPct val="100000"/>
              </a:lnSpc>
              <a:spcBef>
                <a:spcPts val="815"/>
              </a:spcBef>
            </a:pPr>
            <a:r>
              <a:rPr dirty="0"/>
              <a:t>1*1</a:t>
            </a:r>
          </a:p>
        </p:txBody>
      </p:sp>
      <p:grpSp>
        <p:nvGrpSpPr>
          <p:cNvPr id="52" name="object 52"/>
          <p:cNvGrpSpPr/>
          <p:nvPr/>
        </p:nvGrpSpPr>
        <p:grpSpPr>
          <a:xfrm>
            <a:off x="9640823" y="4105655"/>
            <a:ext cx="311150" cy="899160"/>
            <a:chOff x="8116823" y="4105655"/>
            <a:chExt cx="311150" cy="899160"/>
          </a:xfrm>
        </p:grpSpPr>
        <p:pic>
          <p:nvPicPr>
            <p:cNvPr id="53" name="object 5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8116823" y="4105655"/>
              <a:ext cx="310896" cy="899159"/>
            </a:xfrm>
            <a:prstGeom prst="rect">
              <a:avLst/>
            </a:prstGeom>
          </p:spPr>
        </p:pic>
        <p:sp>
          <p:nvSpPr>
            <p:cNvPr id="54" name="object 54"/>
            <p:cNvSpPr/>
            <p:nvPr/>
          </p:nvSpPr>
          <p:spPr>
            <a:xfrm>
              <a:off x="8213769" y="4128546"/>
              <a:ext cx="118110" cy="702945"/>
            </a:xfrm>
            <a:custGeom>
              <a:avLst/>
              <a:gdLst/>
              <a:ahLst/>
              <a:cxnLst/>
              <a:rect l="l" t="t" r="r" b="b"/>
              <a:pathLst>
                <a:path w="118109" h="702945">
                  <a:moveTo>
                    <a:pt x="14163" y="586804"/>
                  </a:moveTo>
                  <a:lnTo>
                    <a:pt x="2045" y="593872"/>
                  </a:lnTo>
                  <a:lnTo>
                    <a:pt x="0" y="601648"/>
                  </a:lnTo>
                  <a:lnTo>
                    <a:pt x="58954" y="702712"/>
                  </a:lnTo>
                  <a:lnTo>
                    <a:pt x="73657" y="677508"/>
                  </a:lnTo>
                  <a:lnTo>
                    <a:pt x="46254" y="677508"/>
                  </a:lnTo>
                  <a:lnTo>
                    <a:pt x="46254" y="630531"/>
                  </a:lnTo>
                  <a:lnTo>
                    <a:pt x="21940" y="588850"/>
                  </a:lnTo>
                  <a:lnTo>
                    <a:pt x="14163" y="586804"/>
                  </a:lnTo>
                  <a:close/>
                </a:path>
                <a:path w="118109" h="702945">
                  <a:moveTo>
                    <a:pt x="46254" y="630532"/>
                  </a:moveTo>
                  <a:lnTo>
                    <a:pt x="46254" y="677508"/>
                  </a:lnTo>
                  <a:lnTo>
                    <a:pt x="71654" y="677508"/>
                  </a:lnTo>
                  <a:lnTo>
                    <a:pt x="71654" y="671108"/>
                  </a:lnTo>
                  <a:lnTo>
                    <a:pt x="47984" y="671108"/>
                  </a:lnTo>
                  <a:lnTo>
                    <a:pt x="58954" y="652303"/>
                  </a:lnTo>
                  <a:lnTo>
                    <a:pt x="46254" y="630532"/>
                  </a:lnTo>
                  <a:close/>
                </a:path>
                <a:path w="118109" h="702945">
                  <a:moveTo>
                    <a:pt x="103745" y="586803"/>
                  </a:moveTo>
                  <a:lnTo>
                    <a:pt x="95968" y="588850"/>
                  </a:lnTo>
                  <a:lnTo>
                    <a:pt x="71654" y="630531"/>
                  </a:lnTo>
                  <a:lnTo>
                    <a:pt x="71654" y="677508"/>
                  </a:lnTo>
                  <a:lnTo>
                    <a:pt x="73657" y="677508"/>
                  </a:lnTo>
                  <a:lnTo>
                    <a:pt x="117908" y="601648"/>
                  </a:lnTo>
                  <a:lnTo>
                    <a:pt x="115862" y="593872"/>
                  </a:lnTo>
                  <a:lnTo>
                    <a:pt x="103745" y="586803"/>
                  </a:lnTo>
                  <a:close/>
                </a:path>
                <a:path w="118109" h="702945">
                  <a:moveTo>
                    <a:pt x="58954" y="652303"/>
                  </a:moveTo>
                  <a:lnTo>
                    <a:pt x="47984" y="671108"/>
                  </a:lnTo>
                  <a:lnTo>
                    <a:pt x="69923" y="671108"/>
                  </a:lnTo>
                  <a:lnTo>
                    <a:pt x="58954" y="652303"/>
                  </a:lnTo>
                  <a:close/>
                </a:path>
                <a:path w="118109" h="702945">
                  <a:moveTo>
                    <a:pt x="71654" y="630531"/>
                  </a:moveTo>
                  <a:lnTo>
                    <a:pt x="58954" y="652303"/>
                  </a:lnTo>
                  <a:lnTo>
                    <a:pt x="69923" y="671108"/>
                  </a:lnTo>
                  <a:lnTo>
                    <a:pt x="71654" y="671108"/>
                  </a:lnTo>
                  <a:lnTo>
                    <a:pt x="71654" y="630531"/>
                  </a:lnTo>
                  <a:close/>
                </a:path>
                <a:path w="118109" h="702945">
                  <a:moveTo>
                    <a:pt x="71653" y="0"/>
                  </a:moveTo>
                  <a:lnTo>
                    <a:pt x="46253" y="0"/>
                  </a:lnTo>
                  <a:lnTo>
                    <a:pt x="46254" y="630532"/>
                  </a:lnTo>
                  <a:lnTo>
                    <a:pt x="58954" y="652303"/>
                  </a:lnTo>
                  <a:lnTo>
                    <a:pt x="71654" y="630532"/>
                  </a:lnTo>
                  <a:lnTo>
                    <a:pt x="71653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9240" y="486156"/>
            <a:ext cx="455358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Fibonacci</a:t>
            </a:r>
            <a:r>
              <a:rPr spc="-195" dirty="0"/>
              <a:t> </a:t>
            </a:r>
            <a:r>
              <a:rPr spc="195" dirty="0"/>
              <a:t>Series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18996"/>
            <a:ext cx="8282940" cy="336296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55600" marR="5080" indent="-342900">
              <a:lnSpc>
                <a:spcPct val="101400"/>
              </a:lnSpc>
              <a:spcBef>
                <a:spcPts val="5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7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Fibonacci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series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named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after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Italian </a:t>
            </a:r>
            <a:r>
              <a:rPr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mathematician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Leonardo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Fibonacci</a:t>
            </a:r>
            <a:endParaRPr sz="2800">
              <a:latin typeface="Arial MT"/>
              <a:cs typeface="Arial MT"/>
            </a:endParaRPr>
          </a:p>
          <a:p>
            <a:pPr>
              <a:spcBef>
                <a:spcPts val="40"/>
              </a:spcBef>
              <a:buClr>
                <a:srgbClr val="FFFFFF"/>
              </a:buClr>
              <a:buFont typeface="Arial MT"/>
              <a:buChar char="•"/>
            </a:pPr>
            <a:endParaRPr sz="4100">
              <a:latin typeface="Arial MT"/>
              <a:cs typeface="Arial MT"/>
            </a:endParaRPr>
          </a:p>
          <a:p>
            <a:pPr marL="12700"/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0,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2,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3,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5,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8,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13,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21,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34,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55,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89,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144,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233,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…</a:t>
            </a:r>
            <a:endParaRPr sz="280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950">
              <a:latin typeface="Arial MT"/>
              <a:cs typeface="Arial MT"/>
            </a:endParaRPr>
          </a:p>
          <a:p>
            <a:pPr marL="355600" marR="426084" indent="-342900">
              <a:lnSpc>
                <a:spcPct val="101400"/>
              </a:lnSpc>
              <a:buChar char="•"/>
              <a:tabLst>
                <a:tab pos="354965" algn="l"/>
                <a:tab pos="355600" algn="l"/>
              </a:tabLst>
            </a:pP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Arial MT"/>
                <a:cs typeface="Arial MT"/>
              </a:rPr>
              <a:t>number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sum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800" spc="2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previous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5" dirty="0">
                <a:solidFill>
                  <a:srgbClr val="FFFFFF"/>
                </a:solidFill>
                <a:latin typeface="Arial MT"/>
                <a:cs typeface="Arial MT"/>
              </a:rPr>
              <a:t>two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19240" y="486156"/>
            <a:ext cx="455358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Fibonacci</a:t>
            </a:r>
            <a:r>
              <a:rPr spc="-195" dirty="0"/>
              <a:t> </a:t>
            </a:r>
            <a:r>
              <a:rPr spc="195" dirty="0"/>
              <a:t>Series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47050" y="1371091"/>
            <a:ext cx="8373745" cy="12824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>
              <a:spcBef>
                <a:spcPts val="100"/>
              </a:spcBef>
            </a:pP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0,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2,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3,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5,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8,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13,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21,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34,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55,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89,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144,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233,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dirty="0">
                <a:solidFill>
                  <a:srgbClr val="FFFFFF"/>
                </a:solidFill>
                <a:latin typeface="Arial MT"/>
                <a:cs typeface="Arial MT"/>
              </a:rPr>
              <a:t>…</a:t>
            </a:r>
            <a:endParaRPr sz="240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45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Mathematically,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fib(n)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defined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as: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604649" y="2968244"/>
            <a:ext cx="1315720" cy="915669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12700">
              <a:spcBef>
                <a:spcPts val="725"/>
              </a:spcBef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fib(n)</a:t>
            </a:r>
            <a:r>
              <a:rPr sz="24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0</a:t>
            </a:r>
            <a:endParaRPr sz="2400">
              <a:latin typeface="Arial MT"/>
              <a:cs typeface="Arial MT"/>
            </a:endParaRPr>
          </a:p>
          <a:p>
            <a:pPr marL="12700">
              <a:spcBef>
                <a:spcPts val="620"/>
              </a:spcBef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fib(n)</a:t>
            </a:r>
            <a:r>
              <a:rPr sz="24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404250" y="2968244"/>
            <a:ext cx="1313815" cy="1345565"/>
          </a:xfrm>
          <a:prstGeom prst="rect">
            <a:avLst/>
          </a:prstGeom>
        </p:spPr>
        <p:txBody>
          <a:bodyPr vert="horz" wrap="square" lIns="0" tIns="92075" rIns="0" bIns="0" rtlCol="0">
            <a:spAutoFit/>
          </a:bodyPr>
          <a:lstStyle/>
          <a:p>
            <a:pPr marL="298450" indent="-285750">
              <a:spcBef>
                <a:spcPts val="725"/>
              </a:spcBef>
              <a:buChar char="–"/>
              <a:tabLst>
                <a:tab pos="298450" algn="l"/>
              </a:tabLst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1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0</a:t>
            </a:r>
            <a:endParaRPr sz="2400">
              <a:latin typeface="Arial MT"/>
              <a:cs typeface="Arial MT"/>
            </a:endParaRPr>
          </a:p>
          <a:p>
            <a:pPr marL="298450" indent="-285750">
              <a:spcBef>
                <a:spcPts val="620"/>
              </a:spcBef>
              <a:buChar char="–"/>
              <a:tabLst>
                <a:tab pos="298450" algn="l"/>
              </a:tabLst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1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  <a:p>
            <a:pPr marL="298450" indent="-285750">
              <a:spcBef>
                <a:spcPts val="505"/>
              </a:spcBef>
              <a:buChar char="–"/>
              <a:tabLst>
                <a:tab pos="298450" algn="l"/>
              </a:tabLst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1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</a:t>
            </a:r>
            <a:r>
              <a:rPr sz="24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233050" y="2968244"/>
            <a:ext cx="682625" cy="1345565"/>
          </a:xfrm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12700" marR="5080" algn="just">
              <a:lnSpc>
                <a:spcPct val="119600"/>
              </a:lnSpc>
              <a:spcBef>
                <a:spcPts val="160"/>
              </a:spcBef>
            </a:pP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th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400" spc="75" dirty="0">
                <a:solidFill>
                  <a:srgbClr val="FFFFFF"/>
                </a:solidFill>
                <a:latin typeface="Arial MT"/>
                <a:cs typeface="Arial MT"/>
              </a:rPr>
              <a:t>n 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th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400" spc="75" dirty="0">
                <a:solidFill>
                  <a:srgbClr val="FFFFFF"/>
                </a:solidFill>
                <a:latin typeface="Arial MT"/>
                <a:cs typeface="Arial MT"/>
              </a:rPr>
              <a:t>n 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th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576463" y="3923729"/>
            <a:ext cx="3869690" cy="380232"/>
          </a:xfrm>
          <a:prstGeom prst="rect">
            <a:avLst/>
          </a:prstGeom>
          <a:solidFill>
            <a:srgbClr val="000000"/>
          </a:solidFill>
          <a:ln w="34925">
            <a:solidFill>
              <a:srgbClr val="FF0000"/>
            </a:solidFill>
          </a:ln>
        </p:spPr>
        <p:txBody>
          <a:bodyPr vert="horz" wrap="square" lIns="0" tIns="10795" rIns="0" bIns="0" rtlCol="0">
            <a:spAutoFit/>
          </a:bodyPr>
          <a:lstStyle/>
          <a:p>
            <a:pPr marL="40640">
              <a:spcBef>
                <a:spcPts val="85"/>
              </a:spcBef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fib(n)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fib(n-1)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fib(n-2)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947050" y="4367276"/>
            <a:ext cx="8371205" cy="24619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9900">
              <a:spcBef>
                <a:spcPts val="100"/>
              </a:spcBef>
            </a:pP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where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nth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60" dirty="0">
                <a:solidFill>
                  <a:srgbClr val="FFFFFF"/>
                </a:solidFill>
                <a:latin typeface="Arial MT"/>
                <a:cs typeface="Arial MT"/>
              </a:rPr>
              <a:t>term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endParaRPr sz="240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450">
              <a:latin typeface="Arial MT"/>
              <a:cs typeface="Arial MT"/>
            </a:endParaRPr>
          </a:p>
          <a:p>
            <a:pPr marL="355600" marR="554990" indent="-342900">
              <a:lnSpc>
                <a:spcPct val="100800"/>
              </a:lnSpc>
              <a:buChar char="•"/>
              <a:tabLst>
                <a:tab pos="354965" algn="l"/>
                <a:tab pos="355600" algn="l"/>
              </a:tabLst>
            </a:pPr>
            <a:r>
              <a:rPr sz="2400" spc="6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Fibonacci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definition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default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has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2400" spc="-6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endParaRPr sz="2400">
              <a:latin typeface="Arial MT"/>
              <a:cs typeface="Arial MT"/>
            </a:endParaRPr>
          </a:p>
          <a:p>
            <a:pPr marL="355600" indent="-342900">
              <a:spcBef>
                <a:spcPts val="50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Exercise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45" dirty="0">
                <a:solidFill>
                  <a:srgbClr val="FFFFFF"/>
                </a:solidFill>
                <a:latin typeface="Arial MT"/>
                <a:cs typeface="Arial MT"/>
              </a:rPr>
              <a:t>(ex_21.1):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Write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fib(n)</a:t>
            </a:r>
            <a:endParaRPr sz="2400">
              <a:latin typeface="Arial MT"/>
              <a:cs typeface="Arial MT"/>
            </a:endParaRPr>
          </a:p>
          <a:p>
            <a:pPr marL="355600">
              <a:spcBef>
                <a:spcPts val="25"/>
              </a:spcBef>
            </a:pPr>
            <a:r>
              <a:rPr sz="2400" spc="50" dirty="0">
                <a:solidFill>
                  <a:srgbClr val="FFFFFF"/>
                </a:solidFill>
                <a:latin typeface="Arial MT"/>
                <a:cs typeface="Arial MT"/>
              </a:rPr>
              <a:t>e.g.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fib(6)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=&gt;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8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516879" y="3889248"/>
            <a:ext cx="4892040" cy="1716405"/>
            <a:chOff x="3992879" y="3889247"/>
            <a:chExt cx="4892040" cy="1716405"/>
          </a:xfrm>
        </p:grpSpPr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47432" y="4178807"/>
              <a:ext cx="1237487" cy="142646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7879158" y="4373646"/>
              <a:ext cx="964565" cy="1171575"/>
            </a:xfrm>
            <a:custGeom>
              <a:avLst/>
              <a:gdLst/>
              <a:ahLst/>
              <a:cxnLst/>
              <a:rect l="l" t="t" r="r" b="b"/>
              <a:pathLst>
                <a:path w="964565" h="1171575">
                  <a:moveTo>
                    <a:pt x="903387" y="514942"/>
                  </a:moveTo>
                  <a:lnTo>
                    <a:pt x="922080" y="561624"/>
                  </a:lnTo>
                  <a:lnTo>
                    <a:pt x="925937" y="594621"/>
                  </a:lnTo>
                  <a:lnTo>
                    <a:pt x="925462" y="611516"/>
                  </a:lnTo>
                  <a:lnTo>
                    <a:pt x="914789" y="664020"/>
                  </a:lnTo>
                  <a:lnTo>
                    <a:pt x="900297" y="700496"/>
                  </a:lnTo>
                  <a:lnTo>
                    <a:pt x="880308" y="737991"/>
                  </a:lnTo>
                  <a:lnTo>
                    <a:pt x="855427" y="776107"/>
                  </a:lnTo>
                  <a:lnTo>
                    <a:pt x="825743" y="815240"/>
                  </a:lnTo>
                  <a:lnTo>
                    <a:pt x="791958" y="854957"/>
                  </a:lnTo>
                  <a:lnTo>
                    <a:pt x="754578" y="895160"/>
                  </a:lnTo>
                  <a:lnTo>
                    <a:pt x="714112" y="935769"/>
                  </a:lnTo>
                  <a:lnTo>
                    <a:pt x="671065" y="976711"/>
                  </a:lnTo>
                  <a:lnTo>
                    <a:pt x="625946" y="1017921"/>
                  </a:lnTo>
                  <a:lnTo>
                    <a:pt x="579292" y="1059314"/>
                  </a:lnTo>
                  <a:lnTo>
                    <a:pt x="483154" y="1142630"/>
                  </a:lnTo>
                  <a:lnTo>
                    <a:pt x="508106" y="1171422"/>
                  </a:lnTo>
                  <a:lnTo>
                    <a:pt x="604244" y="1088106"/>
                  </a:lnTo>
                  <a:lnTo>
                    <a:pt x="651231" y="1046422"/>
                  </a:lnTo>
                  <a:lnTo>
                    <a:pt x="696760" y="1004843"/>
                  </a:lnTo>
                  <a:lnTo>
                    <a:pt x="740366" y="963377"/>
                  </a:lnTo>
                  <a:lnTo>
                    <a:pt x="781563" y="922056"/>
                  </a:lnTo>
                  <a:lnTo>
                    <a:pt x="819856" y="880906"/>
                  </a:lnTo>
                  <a:lnTo>
                    <a:pt x="854754" y="839937"/>
                  </a:lnTo>
                  <a:lnTo>
                    <a:pt x="885769" y="799151"/>
                  </a:lnTo>
                  <a:lnTo>
                    <a:pt x="912602" y="758206"/>
                  </a:lnTo>
                  <a:lnTo>
                    <a:pt x="934344" y="717599"/>
                  </a:lnTo>
                  <a:lnTo>
                    <a:pt x="950601" y="677025"/>
                  </a:lnTo>
                  <a:lnTo>
                    <a:pt x="960735" y="636433"/>
                  </a:lnTo>
                  <a:lnTo>
                    <a:pt x="964017" y="595863"/>
                  </a:lnTo>
                  <a:lnTo>
                    <a:pt x="962850" y="575647"/>
                  </a:lnTo>
                  <a:lnTo>
                    <a:pt x="959692" y="555541"/>
                  </a:lnTo>
                  <a:lnTo>
                    <a:pt x="954469" y="535605"/>
                  </a:lnTo>
                  <a:lnTo>
                    <a:pt x="947144" y="515950"/>
                  </a:lnTo>
                  <a:lnTo>
                    <a:pt x="904144" y="515950"/>
                  </a:lnTo>
                  <a:lnTo>
                    <a:pt x="903387" y="514942"/>
                  </a:lnTo>
                  <a:close/>
                </a:path>
                <a:path w="964565" h="1171575">
                  <a:moveTo>
                    <a:pt x="902666" y="513657"/>
                  </a:moveTo>
                  <a:lnTo>
                    <a:pt x="903387" y="514942"/>
                  </a:lnTo>
                  <a:lnTo>
                    <a:pt x="904144" y="515950"/>
                  </a:lnTo>
                  <a:lnTo>
                    <a:pt x="902666" y="513657"/>
                  </a:lnTo>
                  <a:close/>
                </a:path>
                <a:path w="964565" h="1171575">
                  <a:moveTo>
                    <a:pt x="945918" y="513657"/>
                  </a:moveTo>
                  <a:lnTo>
                    <a:pt x="902666" y="513657"/>
                  </a:lnTo>
                  <a:lnTo>
                    <a:pt x="904144" y="515950"/>
                  </a:lnTo>
                  <a:lnTo>
                    <a:pt x="947144" y="515950"/>
                  </a:lnTo>
                  <a:lnTo>
                    <a:pt x="945918" y="513657"/>
                  </a:lnTo>
                  <a:close/>
                </a:path>
                <a:path w="964565" h="1171575">
                  <a:moveTo>
                    <a:pt x="184187" y="71042"/>
                  </a:moveTo>
                  <a:lnTo>
                    <a:pt x="170234" y="106496"/>
                  </a:lnTo>
                  <a:lnTo>
                    <a:pt x="191585" y="115089"/>
                  </a:lnTo>
                  <a:lnTo>
                    <a:pt x="264741" y="145750"/>
                  </a:lnTo>
                  <a:lnTo>
                    <a:pt x="343477" y="179867"/>
                  </a:lnTo>
                  <a:lnTo>
                    <a:pt x="425545" y="216844"/>
                  </a:lnTo>
                  <a:lnTo>
                    <a:pt x="508507" y="256002"/>
                  </a:lnTo>
                  <a:lnTo>
                    <a:pt x="590111" y="296748"/>
                  </a:lnTo>
                  <a:lnTo>
                    <a:pt x="629555" y="317455"/>
                  </a:lnTo>
                  <a:lnTo>
                    <a:pt x="667727" y="338288"/>
                  </a:lnTo>
                  <a:lnTo>
                    <a:pt x="704322" y="359159"/>
                  </a:lnTo>
                  <a:lnTo>
                    <a:pt x="739034" y="379975"/>
                  </a:lnTo>
                  <a:lnTo>
                    <a:pt x="771552" y="400636"/>
                  </a:lnTo>
                  <a:lnTo>
                    <a:pt x="828746" y="441062"/>
                  </a:lnTo>
                  <a:lnTo>
                    <a:pt x="873307" y="479346"/>
                  </a:lnTo>
                  <a:lnTo>
                    <a:pt x="903387" y="514942"/>
                  </a:lnTo>
                  <a:lnTo>
                    <a:pt x="902666" y="513657"/>
                  </a:lnTo>
                  <a:lnTo>
                    <a:pt x="945918" y="513657"/>
                  </a:lnTo>
                  <a:lnTo>
                    <a:pt x="935644" y="494555"/>
                  </a:lnTo>
                  <a:lnTo>
                    <a:pt x="901203" y="453395"/>
                  </a:lnTo>
                  <a:lnTo>
                    <a:pt x="852788" y="411505"/>
                  </a:lnTo>
                  <a:lnTo>
                    <a:pt x="792985" y="369136"/>
                  </a:lnTo>
                  <a:lnTo>
                    <a:pt x="759475" y="347822"/>
                  </a:lnTo>
                  <a:lnTo>
                    <a:pt x="723921" y="326487"/>
                  </a:lnTo>
                  <a:lnTo>
                    <a:pt x="686606" y="305194"/>
                  </a:lnTo>
                  <a:lnTo>
                    <a:pt x="647811" y="284013"/>
                  </a:lnTo>
                  <a:lnTo>
                    <a:pt x="607824" y="263014"/>
                  </a:lnTo>
                  <a:lnTo>
                    <a:pt x="525528" y="221915"/>
                  </a:lnTo>
                  <a:lnTo>
                    <a:pt x="441808" y="182389"/>
                  </a:lnTo>
                  <a:lnTo>
                    <a:pt x="359130" y="145130"/>
                  </a:lnTo>
                  <a:lnTo>
                    <a:pt x="279774" y="110741"/>
                  </a:lnTo>
                  <a:lnTo>
                    <a:pt x="206213" y="79909"/>
                  </a:lnTo>
                  <a:lnTo>
                    <a:pt x="184187" y="71042"/>
                  </a:lnTo>
                  <a:close/>
                </a:path>
                <a:path w="964565" h="1171575">
                  <a:moveTo>
                    <a:pt x="212148" y="0"/>
                  </a:moveTo>
                  <a:lnTo>
                    <a:pt x="0" y="18864"/>
                  </a:lnTo>
                  <a:lnTo>
                    <a:pt x="142380" y="177265"/>
                  </a:lnTo>
                  <a:lnTo>
                    <a:pt x="170234" y="106496"/>
                  </a:lnTo>
                  <a:lnTo>
                    <a:pt x="152424" y="99327"/>
                  </a:lnTo>
                  <a:lnTo>
                    <a:pt x="166651" y="63983"/>
                  </a:lnTo>
                  <a:lnTo>
                    <a:pt x="186965" y="63983"/>
                  </a:lnTo>
                  <a:lnTo>
                    <a:pt x="212148" y="0"/>
                  </a:lnTo>
                  <a:close/>
                </a:path>
                <a:path w="964565" h="1171575">
                  <a:moveTo>
                    <a:pt x="166651" y="63983"/>
                  </a:moveTo>
                  <a:lnTo>
                    <a:pt x="152424" y="99327"/>
                  </a:lnTo>
                  <a:lnTo>
                    <a:pt x="170234" y="106496"/>
                  </a:lnTo>
                  <a:lnTo>
                    <a:pt x="184187" y="71042"/>
                  </a:lnTo>
                  <a:lnTo>
                    <a:pt x="166651" y="63983"/>
                  </a:lnTo>
                  <a:close/>
                </a:path>
                <a:path w="964565" h="1171575">
                  <a:moveTo>
                    <a:pt x="186965" y="63983"/>
                  </a:moveTo>
                  <a:lnTo>
                    <a:pt x="166651" y="63983"/>
                  </a:lnTo>
                  <a:lnTo>
                    <a:pt x="184187" y="71042"/>
                  </a:lnTo>
                  <a:lnTo>
                    <a:pt x="186965" y="6398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92879" y="3889247"/>
              <a:ext cx="3986783" cy="515112"/>
            </a:xfrm>
            <a:prstGeom prst="rect">
              <a:avLst/>
            </a:prstGeom>
          </p:spPr>
        </p:pic>
      </p:grpSp>
      <p:sp>
        <p:nvSpPr>
          <p:cNvPr id="13" name="object 13"/>
          <p:cNvSpPr/>
          <p:nvPr/>
        </p:nvSpPr>
        <p:spPr>
          <a:xfrm>
            <a:off x="7191020" y="3146943"/>
            <a:ext cx="1174750" cy="190500"/>
          </a:xfrm>
          <a:custGeom>
            <a:avLst/>
            <a:gdLst/>
            <a:ahLst/>
            <a:cxnLst/>
            <a:rect l="l" t="t" r="r" b="b"/>
            <a:pathLst>
              <a:path w="1174750" h="190500">
                <a:moveTo>
                  <a:pt x="190500" y="0"/>
                </a:moveTo>
                <a:lnTo>
                  <a:pt x="0" y="95250"/>
                </a:lnTo>
                <a:lnTo>
                  <a:pt x="190500" y="190500"/>
                </a:lnTo>
                <a:lnTo>
                  <a:pt x="190500" y="114300"/>
                </a:lnTo>
                <a:lnTo>
                  <a:pt x="171450" y="114300"/>
                </a:lnTo>
                <a:lnTo>
                  <a:pt x="171450" y="76200"/>
                </a:lnTo>
                <a:lnTo>
                  <a:pt x="190500" y="76200"/>
                </a:lnTo>
                <a:lnTo>
                  <a:pt x="190500" y="0"/>
                </a:lnTo>
                <a:close/>
              </a:path>
              <a:path w="1174750" h="190500">
                <a:moveTo>
                  <a:pt x="190500" y="76200"/>
                </a:moveTo>
                <a:lnTo>
                  <a:pt x="190500" y="114300"/>
                </a:lnTo>
                <a:lnTo>
                  <a:pt x="1174675" y="114301"/>
                </a:lnTo>
                <a:lnTo>
                  <a:pt x="1174675" y="76201"/>
                </a:lnTo>
                <a:lnTo>
                  <a:pt x="190500" y="76200"/>
                </a:lnTo>
                <a:close/>
              </a:path>
              <a:path w="1174750" h="190500">
                <a:moveTo>
                  <a:pt x="171450" y="76200"/>
                </a:moveTo>
                <a:lnTo>
                  <a:pt x="171450" y="114300"/>
                </a:lnTo>
                <a:lnTo>
                  <a:pt x="190500" y="114300"/>
                </a:lnTo>
                <a:lnTo>
                  <a:pt x="190500" y="76200"/>
                </a:lnTo>
                <a:lnTo>
                  <a:pt x="171450" y="76200"/>
                </a:lnTo>
                <a:close/>
              </a:path>
              <a:path w="1174750" h="190500">
                <a:moveTo>
                  <a:pt x="190500" y="76200"/>
                </a:moveTo>
                <a:lnTo>
                  <a:pt x="171450" y="76200"/>
                </a:lnTo>
                <a:lnTo>
                  <a:pt x="190500" y="76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191020" y="3564034"/>
            <a:ext cx="1174750" cy="190500"/>
          </a:xfrm>
          <a:custGeom>
            <a:avLst/>
            <a:gdLst/>
            <a:ahLst/>
            <a:cxnLst/>
            <a:rect l="l" t="t" r="r" b="b"/>
            <a:pathLst>
              <a:path w="1174750" h="190500">
                <a:moveTo>
                  <a:pt x="190500" y="0"/>
                </a:moveTo>
                <a:lnTo>
                  <a:pt x="0" y="95249"/>
                </a:lnTo>
                <a:lnTo>
                  <a:pt x="190500" y="190499"/>
                </a:lnTo>
                <a:lnTo>
                  <a:pt x="190500" y="114300"/>
                </a:lnTo>
                <a:lnTo>
                  <a:pt x="171450" y="114299"/>
                </a:lnTo>
                <a:lnTo>
                  <a:pt x="171450" y="76199"/>
                </a:lnTo>
                <a:lnTo>
                  <a:pt x="190500" y="76199"/>
                </a:lnTo>
                <a:lnTo>
                  <a:pt x="190500" y="0"/>
                </a:lnTo>
                <a:close/>
              </a:path>
              <a:path w="1174750" h="190500">
                <a:moveTo>
                  <a:pt x="190500" y="76200"/>
                </a:moveTo>
                <a:lnTo>
                  <a:pt x="190500" y="114300"/>
                </a:lnTo>
                <a:lnTo>
                  <a:pt x="1174675" y="114301"/>
                </a:lnTo>
                <a:lnTo>
                  <a:pt x="1174675" y="76201"/>
                </a:lnTo>
                <a:lnTo>
                  <a:pt x="190500" y="76200"/>
                </a:lnTo>
                <a:close/>
              </a:path>
              <a:path w="1174750" h="190500">
                <a:moveTo>
                  <a:pt x="171450" y="76199"/>
                </a:moveTo>
                <a:lnTo>
                  <a:pt x="171450" y="114299"/>
                </a:lnTo>
                <a:lnTo>
                  <a:pt x="190500" y="114300"/>
                </a:lnTo>
                <a:lnTo>
                  <a:pt x="190500" y="76200"/>
                </a:lnTo>
                <a:lnTo>
                  <a:pt x="171450" y="76199"/>
                </a:lnTo>
                <a:close/>
              </a:path>
              <a:path w="1174750" h="190500">
                <a:moveTo>
                  <a:pt x="190500" y="76199"/>
                </a:moveTo>
                <a:lnTo>
                  <a:pt x="171450" y="76199"/>
                </a:lnTo>
                <a:lnTo>
                  <a:pt x="190500" y="7620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8444433" y="2961132"/>
            <a:ext cx="1656080" cy="861060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spcBef>
                <a:spcPts val="985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Base</a:t>
            </a:r>
            <a:r>
              <a:rPr sz="2000" spc="-10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</a:t>
            </a:r>
            <a:r>
              <a:rPr sz="20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30" dirty="0">
                <a:solidFill>
                  <a:srgbClr val="FF0000"/>
                </a:solidFill>
                <a:latin typeface="Arial MT"/>
                <a:cs typeface="Arial MT"/>
              </a:rPr>
              <a:t>#1</a:t>
            </a:r>
            <a:endParaRPr sz="2000">
              <a:latin typeface="Arial MT"/>
              <a:cs typeface="Arial MT"/>
            </a:endParaRPr>
          </a:p>
          <a:p>
            <a:pPr marL="12700">
              <a:spcBef>
                <a:spcPts val="890"/>
              </a:spcBef>
            </a:pPr>
            <a:r>
              <a:rPr sz="2000" spc="80" dirty="0">
                <a:solidFill>
                  <a:srgbClr val="FF0000"/>
                </a:solidFill>
                <a:latin typeface="Arial MT"/>
                <a:cs typeface="Arial MT"/>
              </a:rPr>
              <a:t>Base</a:t>
            </a:r>
            <a:r>
              <a:rPr sz="2000" spc="-10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0000"/>
                </a:solidFill>
                <a:latin typeface="Arial MT"/>
                <a:cs typeface="Arial MT"/>
              </a:rPr>
              <a:t>case</a:t>
            </a:r>
            <a:r>
              <a:rPr sz="20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30" dirty="0">
                <a:solidFill>
                  <a:srgbClr val="FF0000"/>
                </a:solidFill>
                <a:latin typeface="Arial MT"/>
                <a:cs typeface="Arial MT"/>
              </a:rPr>
              <a:t>#2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17946" y="515619"/>
            <a:ext cx="7957184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45" dirty="0"/>
              <a:t>Example:</a:t>
            </a:r>
            <a:r>
              <a:rPr sz="4000" spc="-125" dirty="0"/>
              <a:t> </a:t>
            </a:r>
            <a:r>
              <a:rPr sz="4000" spc="200" dirty="0"/>
              <a:t>Fibonacci</a:t>
            </a:r>
            <a:r>
              <a:rPr sz="4000" spc="-114" dirty="0"/>
              <a:t> </a:t>
            </a:r>
            <a:r>
              <a:rPr sz="4000" spc="175" dirty="0"/>
              <a:t>Series</a:t>
            </a:r>
            <a:r>
              <a:rPr sz="4000" spc="-125" dirty="0"/>
              <a:t> </a:t>
            </a:r>
            <a:r>
              <a:rPr sz="4000" spc="175" dirty="0"/>
              <a:t>fib(5)</a:t>
            </a:r>
            <a:endParaRPr sz="4000"/>
          </a:p>
        </p:txBody>
      </p:sp>
      <p:grpSp>
        <p:nvGrpSpPr>
          <p:cNvPr id="3" name="object 3"/>
          <p:cNvGrpSpPr/>
          <p:nvPr/>
        </p:nvGrpSpPr>
        <p:grpSpPr>
          <a:xfrm>
            <a:off x="3346704" y="1392936"/>
            <a:ext cx="6504940" cy="2588260"/>
            <a:chOff x="1822704" y="1392936"/>
            <a:chExt cx="6504940" cy="25882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20896" y="1392936"/>
              <a:ext cx="902208" cy="55168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36136" y="1420368"/>
              <a:ext cx="871727" cy="5730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166395" y="1417637"/>
              <a:ext cx="811924" cy="45659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166395" y="1417637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455663" y="2404872"/>
              <a:ext cx="905256" cy="551688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73951" y="2432303"/>
              <a:ext cx="871727" cy="57302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03445" y="2429375"/>
              <a:ext cx="811924" cy="456598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6503445" y="2429375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29327" y="1840991"/>
              <a:ext cx="2535935" cy="7620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569423" y="1861879"/>
              <a:ext cx="2340610" cy="601980"/>
            </a:xfrm>
            <a:custGeom>
              <a:avLst/>
              <a:gdLst/>
              <a:ahLst/>
              <a:cxnLst/>
              <a:rect l="l" t="t" r="r" b="b"/>
              <a:pathLst>
                <a:path w="2340609" h="601980">
                  <a:moveTo>
                    <a:pt x="2266879" y="563184"/>
                  </a:moveTo>
                  <a:lnTo>
                    <a:pt x="2220708" y="577207"/>
                  </a:lnTo>
                  <a:lnTo>
                    <a:pt x="2216919" y="584300"/>
                  </a:lnTo>
                  <a:lnTo>
                    <a:pt x="2220996" y="597722"/>
                  </a:lnTo>
                  <a:lnTo>
                    <a:pt x="2228089" y="601511"/>
                  </a:lnTo>
                  <a:lnTo>
                    <a:pt x="2318536" y="574041"/>
                  </a:lnTo>
                  <a:lnTo>
                    <a:pt x="2312584" y="574041"/>
                  </a:lnTo>
                  <a:lnTo>
                    <a:pt x="2266879" y="563184"/>
                  </a:lnTo>
                  <a:close/>
                </a:path>
                <a:path w="2340609" h="601980">
                  <a:moveTo>
                    <a:pt x="2290996" y="555859"/>
                  </a:moveTo>
                  <a:lnTo>
                    <a:pt x="2266879" y="563184"/>
                  </a:lnTo>
                  <a:lnTo>
                    <a:pt x="2312584" y="574041"/>
                  </a:lnTo>
                  <a:lnTo>
                    <a:pt x="2313336" y="570878"/>
                  </a:lnTo>
                  <a:lnTo>
                    <a:pt x="2306758" y="570878"/>
                  </a:lnTo>
                  <a:lnTo>
                    <a:pt x="2290996" y="555859"/>
                  </a:lnTo>
                  <a:close/>
                </a:path>
                <a:path w="2340609" h="601980">
                  <a:moveTo>
                    <a:pt x="2255338" y="486794"/>
                  </a:moveTo>
                  <a:lnTo>
                    <a:pt x="2247299" y="486989"/>
                  </a:lnTo>
                  <a:lnTo>
                    <a:pt x="2237621" y="497144"/>
                  </a:lnTo>
                  <a:lnTo>
                    <a:pt x="2237816" y="505183"/>
                  </a:lnTo>
                  <a:lnTo>
                    <a:pt x="2272749" y="538471"/>
                  </a:lnTo>
                  <a:lnTo>
                    <a:pt x="2318454" y="549328"/>
                  </a:lnTo>
                  <a:lnTo>
                    <a:pt x="2312584" y="574041"/>
                  </a:lnTo>
                  <a:lnTo>
                    <a:pt x="2318536" y="574041"/>
                  </a:lnTo>
                  <a:lnTo>
                    <a:pt x="2340042" y="567509"/>
                  </a:lnTo>
                  <a:lnTo>
                    <a:pt x="2255338" y="486794"/>
                  </a:lnTo>
                  <a:close/>
                </a:path>
                <a:path w="2340609" h="601980">
                  <a:moveTo>
                    <a:pt x="2311827" y="549532"/>
                  </a:moveTo>
                  <a:lnTo>
                    <a:pt x="2290996" y="555859"/>
                  </a:lnTo>
                  <a:lnTo>
                    <a:pt x="2306758" y="570878"/>
                  </a:lnTo>
                  <a:lnTo>
                    <a:pt x="2311827" y="549532"/>
                  </a:lnTo>
                  <a:close/>
                </a:path>
                <a:path w="2340609" h="601980">
                  <a:moveTo>
                    <a:pt x="2318406" y="549532"/>
                  </a:moveTo>
                  <a:lnTo>
                    <a:pt x="2311827" y="549532"/>
                  </a:lnTo>
                  <a:lnTo>
                    <a:pt x="2306758" y="570878"/>
                  </a:lnTo>
                  <a:lnTo>
                    <a:pt x="2313336" y="570878"/>
                  </a:lnTo>
                  <a:lnTo>
                    <a:pt x="2318406" y="549532"/>
                  </a:lnTo>
                  <a:close/>
                </a:path>
                <a:path w="2340609" h="601980">
                  <a:moveTo>
                    <a:pt x="5869" y="0"/>
                  </a:moveTo>
                  <a:lnTo>
                    <a:pt x="0" y="24712"/>
                  </a:lnTo>
                  <a:lnTo>
                    <a:pt x="2266879" y="563184"/>
                  </a:lnTo>
                  <a:lnTo>
                    <a:pt x="2290996" y="555859"/>
                  </a:lnTo>
                  <a:lnTo>
                    <a:pt x="2272749" y="538471"/>
                  </a:lnTo>
                  <a:lnTo>
                    <a:pt x="5869" y="0"/>
                  </a:lnTo>
                  <a:close/>
                </a:path>
                <a:path w="2340609" h="601980">
                  <a:moveTo>
                    <a:pt x="2272749" y="538471"/>
                  </a:moveTo>
                  <a:lnTo>
                    <a:pt x="2290996" y="555859"/>
                  </a:lnTo>
                  <a:lnTo>
                    <a:pt x="2311827" y="549532"/>
                  </a:lnTo>
                  <a:lnTo>
                    <a:pt x="2318406" y="549532"/>
                  </a:lnTo>
                  <a:lnTo>
                    <a:pt x="2318454" y="549328"/>
                  </a:lnTo>
                  <a:lnTo>
                    <a:pt x="2272749" y="538471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22704" y="2404872"/>
              <a:ext cx="905256" cy="551688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37944" y="2432303"/>
              <a:ext cx="871728" cy="57302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869132" y="2429375"/>
              <a:ext cx="811924" cy="456598"/>
            </a:xfrm>
            <a:prstGeom prst="rect">
              <a:avLst/>
            </a:prstGeom>
          </p:spPr>
        </p:pic>
        <p:sp>
          <p:nvSpPr>
            <p:cNvPr id="17" name="object 17"/>
            <p:cNvSpPr/>
            <p:nvPr/>
          </p:nvSpPr>
          <p:spPr>
            <a:xfrm>
              <a:off x="1869132" y="2429375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2121408" y="1840991"/>
              <a:ext cx="2496312" cy="7620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2275038" y="1861891"/>
              <a:ext cx="2300605" cy="601345"/>
            </a:xfrm>
            <a:custGeom>
              <a:avLst/>
              <a:gdLst/>
              <a:ahLst/>
              <a:cxnLst/>
              <a:rect l="l" t="t" r="r" b="b"/>
              <a:pathLst>
                <a:path w="2300604" h="601344">
                  <a:moveTo>
                    <a:pt x="84388" y="486454"/>
                  </a:moveTo>
                  <a:lnTo>
                    <a:pt x="0" y="567498"/>
                  </a:lnTo>
                  <a:lnTo>
                    <a:pt x="112085" y="601064"/>
                  </a:lnTo>
                  <a:lnTo>
                    <a:pt x="119162" y="597247"/>
                  </a:lnTo>
                  <a:lnTo>
                    <a:pt x="123187" y="583810"/>
                  </a:lnTo>
                  <a:lnTo>
                    <a:pt x="119371" y="576731"/>
                  </a:lnTo>
                  <a:lnTo>
                    <a:pt x="110011" y="573928"/>
                  </a:lnTo>
                  <a:lnTo>
                    <a:pt x="27462" y="573928"/>
                  </a:lnTo>
                  <a:lnTo>
                    <a:pt x="21496" y="549238"/>
                  </a:lnTo>
                  <a:lnTo>
                    <a:pt x="67178" y="538198"/>
                  </a:lnTo>
                  <a:lnTo>
                    <a:pt x="101982" y="504774"/>
                  </a:lnTo>
                  <a:lnTo>
                    <a:pt x="102144" y="496735"/>
                  </a:lnTo>
                  <a:lnTo>
                    <a:pt x="92428" y="486617"/>
                  </a:lnTo>
                  <a:lnTo>
                    <a:pt x="84388" y="486454"/>
                  </a:lnTo>
                  <a:close/>
                </a:path>
                <a:path w="2300604" h="601344">
                  <a:moveTo>
                    <a:pt x="67178" y="538198"/>
                  </a:moveTo>
                  <a:lnTo>
                    <a:pt x="21496" y="549238"/>
                  </a:lnTo>
                  <a:lnTo>
                    <a:pt x="27462" y="573928"/>
                  </a:lnTo>
                  <a:lnTo>
                    <a:pt x="40664" y="570738"/>
                  </a:lnTo>
                  <a:lnTo>
                    <a:pt x="33296" y="570738"/>
                  </a:lnTo>
                  <a:lnTo>
                    <a:pt x="28143" y="549412"/>
                  </a:lnTo>
                  <a:lnTo>
                    <a:pt x="55502" y="549412"/>
                  </a:lnTo>
                  <a:lnTo>
                    <a:pt x="67178" y="538198"/>
                  </a:lnTo>
                  <a:close/>
                </a:path>
                <a:path w="2300604" h="601344">
                  <a:moveTo>
                    <a:pt x="73146" y="562888"/>
                  </a:moveTo>
                  <a:lnTo>
                    <a:pt x="27462" y="573928"/>
                  </a:lnTo>
                  <a:lnTo>
                    <a:pt x="110011" y="573928"/>
                  </a:lnTo>
                  <a:lnTo>
                    <a:pt x="73146" y="562888"/>
                  </a:lnTo>
                  <a:close/>
                </a:path>
                <a:path w="2300604" h="601344">
                  <a:moveTo>
                    <a:pt x="28143" y="549412"/>
                  </a:moveTo>
                  <a:lnTo>
                    <a:pt x="33296" y="570738"/>
                  </a:lnTo>
                  <a:lnTo>
                    <a:pt x="48999" y="555657"/>
                  </a:lnTo>
                  <a:lnTo>
                    <a:pt x="28143" y="549412"/>
                  </a:lnTo>
                  <a:close/>
                </a:path>
                <a:path w="2300604" h="601344">
                  <a:moveTo>
                    <a:pt x="48999" y="555657"/>
                  </a:moveTo>
                  <a:lnTo>
                    <a:pt x="33296" y="570738"/>
                  </a:lnTo>
                  <a:lnTo>
                    <a:pt x="40664" y="570738"/>
                  </a:lnTo>
                  <a:lnTo>
                    <a:pt x="73146" y="562888"/>
                  </a:lnTo>
                  <a:lnTo>
                    <a:pt x="48999" y="555657"/>
                  </a:lnTo>
                  <a:close/>
                </a:path>
                <a:path w="2300604" h="601344">
                  <a:moveTo>
                    <a:pt x="2294336" y="0"/>
                  </a:moveTo>
                  <a:lnTo>
                    <a:pt x="67178" y="538198"/>
                  </a:lnTo>
                  <a:lnTo>
                    <a:pt x="48999" y="555657"/>
                  </a:lnTo>
                  <a:lnTo>
                    <a:pt x="73146" y="562888"/>
                  </a:lnTo>
                  <a:lnTo>
                    <a:pt x="2300302" y="24688"/>
                  </a:lnTo>
                  <a:lnTo>
                    <a:pt x="2294336" y="0"/>
                  </a:lnTo>
                  <a:close/>
                </a:path>
                <a:path w="2300604" h="601344">
                  <a:moveTo>
                    <a:pt x="55502" y="549412"/>
                  </a:moveTo>
                  <a:lnTo>
                    <a:pt x="28143" y="549412"/>
                  </a:lnTo>
                  <a:lnTo>
                    <a:pt x="48999" y="555657"/>
                  </a:lnTo>
                  <a:lnTo>
                    <a:pt x="55502" y="549412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421880" y="3383280"/>
              <a:ext cx="905255" cy="548640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37119" y="3407663"/>
              <a:ext cx="871727" cy="573024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7467768" y="3405146"/>
              <a:ext cx="811924" cy="456598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7467768" y="3405146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9130239" y="3471164"/>
            <a:ext cx="5353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ib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(1)</a:t>
            </a:r>
            <a:endParaRPr>
              <a:latin typeface="Calibri"/>
              <a:cs typeface="Calibri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7281671" y="3383280"/>
            <a:ext cx="905510" cy="597535"/>
            <a:chOff x="5757671" y="3383279"/>
            <a:chExt cx="905510" cy="597535"/>
          </a:xfrm>
        </p:grpSpPr>
        <p:pic>
          <p:nvPicPr>
            <p:cNvPr id="26" name="object 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757671" y="3383279"/>
              <a:ext cx="905255" cy="548640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72911" y="3407663"/>
              <a:ext cx="871728" cy="573024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03968" y="3405146"/>
              <a:ext cx="811924" cy="456598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5803968" y="3405146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7466438" y="3471164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31" name="object 31"/>
          <p:cNvGrpSpPr/>
          <p:nvPr/>
        </p:nvGrpSpPr>
        <p:grpSpPr>
          <a:xfrm>
            <a:off x="4885945" y="2852928"/>
            <a:ext cx="4666615" cy="2212975"/>
            <a:chOff x="3361944" y="2852927"/>
            <a:chExt cx="4666615" cy="2212975"/>
          </a:xfrm>
        </p:grpSpPr>
        <p:pic>
          <p:nvPicPr>
            <p:cNvPr id="32" name="object 3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6861047" y="2852927"/>
              <a:ext cx="1167383" cy="725424"/>
            </a:xfrm>
            <a:prstGeom prst="rect">
              <a:avLst/>
            </a:prstGeom>
          </p:spPr>
        </p:pic>
        <p:sp>
          <p:nvSpPr>
            <p:cNvPr id="33" name="object 33"/>
            <p:cNvSpPr/>
            <p:nvPr/>
          </p:nvSpPr>
          <p:spPr>
            <a:xfrm>
              <a:off x="6903387" y="2874791"/>
              <a:ext cx="970915" cy="534670"/>
            </a:xfrm>
            <a:custGeom>
              <a:avLst/>
              <a:gdLst/>
              <a:ahLst/>
              <a:cxnLst/>
              <a:rect l="l" t="t" r="r" b="b"/>
              <a:pathLst>
                <a:path w="970915" h="534670">
                  <a:moveTo>
                    <a:pt x="900823" y="507349"/>
                  </a:moveTo>
                  <a:lnTo>
                    <a:pt x="852595" y="508999"/>
                  </a:lnTo>
                  <a:lnTo>
                    <a:pt x="847106" y="514875"/>
                  </a:lnTo>
                  <a:lnTo>
                    <a:pt x="847586" y="528895"/>
                  </a:lnTo>
                  <a:lnTo>
                    <a:pt x="853464" y="534384"/>
                  </a:lnTo>
                  <a:lnTo>
                    <a:pt x="970398" y="530383"/>
                  </a:lnTo>
                  <a:lnTo>
                    <a:pt x="969929" y="529617"/>
                  </a:lnTo>
                  <a:lnTo>
                    <a:pt x="942185" y="529617"/>
                  </a:lnTo>
                  <a:lnTo>
                    <a:pt x="900823" y="507349"/>
                  </a:lnTo>
                  <a:close/>
                </a:path>
                <a:path w="970915" h="534670">
                  <a:moveTo>
                    <a:pt x="926012" y="506487"/>
                  </a:moveTo>
                  <a:lnTo>
                    <a:pt x="900823" y="507349"/>
                  </a:lnTo>
                  <a:lnTo>
                    <a:pt x="942185" y="529617"/>
                  </a:lnTo>
                  <a:lnTo>
                    <a:pt x="944638" y="525061"/>
                  </a:lnTo>
                  <a:lnTo>
                    <a:pt x="937370" y="525061"/>
                  </a:lnTo>
                  <a:lnTo>
                    <a:pt x="926012" y="506487"/>
                  </a:lnTo>
                  <a:close/>
                </a:path>
                <a:path w="970915" h="534670">
                  <a:moveTo>
                    <a:pt x="901539" y="428680"/>
                  </a:moveTo>
                  <a:lnTo>
                    <a:pt x="889572" y="435999"/>
                  </a:lnTo>
                  <a:lnTo>
                    <a:pt x="887688" y="443816"/>
                  </a:lnTo>
                  <a:lnTo>
                    <a:pt x="912862" y="484984"/>
                  </a:lnTo>
                  <a:lnTo>
                    <a:pt x="954225" y="507253"/>
                  </a:lnTo>
                  <a:lnTo>
                    <a:pt x="942185" y="529617"/>
                  </a:lnTo>
                  <a:lnTo>
                    <a:pt x="969929" y="529617"/>
                  </a:lnTo>
                  <a:lnTo>
                    <a:pt x="909356" y="430565"/>
                  </a:lnTo>
                  <a:lnTo>
                    <a:pt x="901539" y="428680"/>
                  </a:lnTo>
                  <a:close/>
                </a:path>
                <a:path w="970915" h="534670">
                  <a:moveTo>
                    <a:pt x="947770" y="505743"/>
                  </a:moveTo>
                  <a:lnTo>
                    <a:pt x="926012" y="506487"/>
                  </a:lnTo>
                  <a:lnTo>
                    <a:pt x="937370" y="525061"/>
                  </a:lnTo>
                  <a:lnTo>
                    <a:pt x="947770" y="505743"/>
                  </a:lnTo>
                  <a:close/>
                </a:path>
                <a:path w="970915" h="534670">
                  <a:moveTo>
                    <a:pt x="951421" y="505743"/>
                  </a:moveTo>
                  <a:lnTo>
                    <a:pt x="947770" y="505743"/>
                  </a:lnTo>
                  <a:lnTo>
                    <a:pt x="937370" y="525061"/>
                  </a:lnTo>
                  <a:lnTo>
                    <a:pt x="944638" y="525061"/>
                  </a:lnTo>
                  <a:lnTo>
                    <a:pt x="954225" y="507253"/>
                  </a:lnTo>
                  <a:lnTo>
                    <a:pt x="951421" y="505743"/>
                  </a:lnTo>
                  <a:close/>
                </a:path>
                <a:path w="970915" h="534670">
                  <a:moveTo>
                    <a:pt x="12040" y="0"/>
                  </a:moveTo>
                  <a:lnTo>
                    <a:pt x="0" y="22364"/>
                  </a:lnTo>
                  <a:lnTo>
                    <a:pt x="900823" y="507349"/>
                  </a:lnTo>
                  <a:lnTo>
                    <a:pt x="926012" y="506487"/>
                  </a:lnTo>
                  <a:lnTo>
                    <a:pt x="912862" y="484984"/>
                  </a:lnTo>
                  <a:lnTo>
                    <a:pt x="12040" y="0"/>
                  </a:lnTo>
                  <a:close/>
                </a:path>
                <a:path w="970915" h="534670">
                  <a:moveTo>
                    <a:pt x="912862" y="484984"/>
                  </a:moveTo>
                  <a:lnTo>
                    <a:pt x="926012" y="506487"/>
                  </a:lnTo>
                  <a:lnTo>
                    <a:pt x="947770" y="505743"/>
                  </a:lnTo>
                  <a:lnTo>
                    <a:pt x="951421" y="505743"/>
                  </a:lnTo>
                  <a:lnTo>
                    <a:pt x="912862" y="484984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4" name="object 3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6056376" y="2852927"/>
              <a:ext cx="902207" cy="725424"/>
            </a:xfrm>
            <a:prstGeom prst="rect">
              <a:avLst/>
            </a:prstGeom>
          </p:spPr>
        </p:pic>
        <p:sp>
          <p:nvSpPr>
            <p:cNvPr id="35" name="object 35"/>
            <p:cNvSpPr/>
            <p:nvPr/>
          </p:nvSpPr>
          <p:spPr>
            <a:xfrm>
              <a:off x="6209884" y="2875776"/>
              <a:ext cx="707390" cy="529590"/>
            </a:xfrm>
            <a:custGeom>
              <a:avLst/>
              <a:gdLst/>
              <a:ahLst/>
              <a:cxnLst/>
              <a:rect l="l" t="t" r="r" b="b"/>
              <a:pathLst>
                <a:path w="707390" h="529589">
                  <a:moveTo>
                    <a:pt x="53480" y="418840"/>
                  </a:moveTo>
                  <a:lnTo>
                    <a:pt x="46015" y="421831"/>
                  </a:lnTo>
                  <a:lnTo>
                    <a:pt x="0" y="529405"/>
                  </a:lnTo>
                  <a:lnTo>
                    <a:pt x="43508" y="524581"/>
                  </a:lnTo>
                  <a:lnTo>
                    <a:pt x="27807" y="524581"/>
                  </a:lnTo>
                  <a:lnTo>
                    <a:pt x="12669" y="504186"/>
                  </a:lnTo>
                  <a:lnTo>
                    <a:pt x="50391" y="476187"/>
                  </a:lnTo>
                  <a:lnTo>
                    <a:pt x="69369" y="431821"/>
                  </a:lnTo>
                  <a:lnTo>
                    <a:pt x="66377" y="424357"/>
                  </a:lnTo>
                  <a:lnTo>
                    <a:pt x="53480" y="418840"/>
                  </a:lnTo>
                  <a:close/>
                </a:path>
                <a:path w="707390" h="529589">
                  <a:moveTo>
                    <a:pt x="50391" y="476187"/>
                  </a:moveTo>
                  <a:lnTo>
                    <a:pt x="12669" y="504186"/>
                  </a:lnTo>
                  <a:lnTo>
                    <a:pt x="27807" y="524581"/>
                  </a:lnTo>
                  <a:lnTo>
                    <a:pt x="34818" y="519377"/>
                  </a:lnTo>
                  <a:lnTo>
                    <a:pt x="31916" y="519377"/>
                  </a:lnTo>
                  <a:lnTo>
                    <a:pt x="18839" y="501760"/>
                  </a:lnTo>
                  <a:lnTo>
                    <a:pt x="40478" y="499361"/>
                  </a:lnTo>
                  <a:lnTo>
                    <a:pt x="50391" y="476187"/>
                  </a:lnTo>
                  <a:close/>
                </a:path>
                <a:path w="707390" h="529589">
                  <a:moveTo>
                    <a:pt x="113491" y="491265"/>
                  </a:moveTo>
                  <a:lnTo>
                    <a:pt x="65528" y="496583"/>
                  </a:lnTo>
                  <a:lnTo>
                    <a:pt x="27807" y="524581"/>
                  </a:lnTo>
                  <a:lnTo>
                    <a:pt x="43508" y="524581"/>
                  </a:lnTo>
                  <a:lnTo>
                    <a:pt x="116290" y="516510"/>
                  </a:lnTo>
                  <a:lnTo>
                    <a:pt x="121314" y="510232"/>
                  </a:lnTo>
                  <a:lnTo>
                    <a:pt x="119768" y="496289"/>
                  </a:lnTo>
                  <a:lnTo>
                    <a:pt x="113491" y="491265"/>
                  </a:lnTo>
                  <a:close/>
                </a:path>
                <a:path w="707390" h="529589">
                  <a:moveTo>
                    <a:pt x="40478" y="499361"/>
                  </a:moveTo>
                  <a:lnTo>
                    <a:pt x="18839" y="501760"/>
                  </a:lnTo>
                  <a:lnTo>
                    <a:pt x="31916" y="519377"/>
                  </a:lnTo>
                  <a:lnTo>
                    <a:pt x="40478" y="499361"/>
                  </a:lnTo>
                  <a:close/>
                </a:path>
                <a:path w="707390" h="529589">
                  <a:moveTo>
                    <a:pt x="65528" y="496583"/>
                  </a:moveTo>
                  <a:lnTo>
                    <a:pt x="40478" y="499361"/>
                  </a:lnTo>
                  <a:lnTo>
                    <a:pt x="31916" y="519377"/>
                  </a:lnTo>
                  <a:lnTo>
                    <a:pt x="34818" y="519377"/>
                  </a:lnTo>
                  <a:lnTo>
                    <a:pt x="65528" y="496583"/>
                  </a:lnTo>
                  <a:close/>
                </a:path>
                <a:path w="707390" h="529589">
                  <a:moveTo>
                    <a:pt x="691954" y="0"/>
                  </a:moveTo>
                  <a:lnTo>
                    <a:pt x="50391" y="476187"/>
                  </a:lnTo>
                  <a:lnTo>
                    <a:pt x="40478" y="499361"/>
                  </a:lnTo>
                  <a:lnTo>
                    <a:pt x="65528" y="496583"/>
                  </a:lnTo>
                  <a:lnTo>
                    <a:pt x="707092" y="20394"/>
                  </a:lnTo>
                  <a:lnTo>
                    <a:pt x="691954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6" name="object 3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6300216" y="4468367"/>
              <a:ext cx="902208" cy="548640"/>
            </a:xfrm>
            <a:prstGeom prst="rect">
              <a:avLst/>
            </a:prstGeom>
          </p:spPr>
        </p:pic>
        <p:pic>
          <p:nvPicPr>
            <p:cNvPr id="37" name="object 3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6315455" y="4495800"/>
              <a:ext cx="871727" cy="569976"/>
            </a:xfrm>
            <a:prstGeom prst="rect">
              <a:avLst/>
            </a:prstGeom>
          </p:spPr>
        </p:pic>
        <p:pic>
          <p:nvPicPr>
            <p:cNvPr id="38" name="object 38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345286" y="4492299"/>
              <a:ext cx="811924" cy="456598"/>
            </a:xfrm>
            <a:prstGeom prst="rect">
              <a:avLst/>
            </a:prstGeom>
          </p:spPr>
        </p:pic>
        <p:sp>
          <p:nvSpPr>
            <p:cNvPr id="39" name="object 39"/>
            <p:cNvSpPr/>
            <p:nvPr/>
          </p:nvSpPr>
          <p:spPr>
            <a:xfrm>
              <a:off x="6345287" y="4492299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0" name="object 4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5178551" y="4459224"/>
              <a:ext cx="905255" cy="548639"/>
            </a:xfrm>
            <a:prstGeom prst="rect">
              <a:avLst/>
            </a:prstGeom>
          </p:spPr>
        </p:pic>
        <p:pic>
          <p:nvPicPr>
            <p:cNvPr id="41" name="object 4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196839" y="4483607"/>
              <a:ext cx="871727" cy="573024"/>
            </a:xfrm>
            <a:prstGeom prst="rect">
              <a:avLst/>
            </a:prstGeom>
          </p:spPr>
        </p:pic>
        <p:pic>
          <p:nvPicPr>
            <p:cNvPr id="42" name="object 42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226125" y="4481869"/>
              <a:ext cx="811924" cy="456598"/>
            </a:xfrm>
            <a:prstGeom prst="rect">
              <a:avLst/>
            </a:prstGeom>
          </p:spPr>
        </p:pic>
        <p:sp>
          <p:nvSpPr>
            <p:cNvPr id="43" name="object 43"/>
            <p:cNvSpPr/>
            <p:nvPr/>
          </p:nvSpPr>
          <p:spPr>
            <a:xfrm>
              <a:off x="5226124" y="4481869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4" name="object 4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5477255" y="3831336"/>
              <a:ext cx="783336" cy="826007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5632047" y="3853087"/>
              <a:ext cx="587375" cy="629285"/>
            </a:xfrm>
            <a:custGeom>
              <a:avLst/>
              <a:gdLst/>
              <a:ahLst/>
              <a:cxnLst/>
              <a:rect l="l" t="t" r="r" b="b"/>
              <a:pathLst>
                <a:path w="587375" h="629285">
                  <a:moveTo>
                    <a:pt x="32565" y="510400"/>
                  </a:moveTo>
                  <a:lnTo>
                    <a:pt x="25767" y="514694"/>
                  </a:lnTo>
                  <a:lnTo>
                    <a:pt x="0" y="628825"/>
                  </a:lnTo>
                  <a:lnTo>
                    <a:pt x="32473" y="619042"/>
                  </a:lnTo>
                  <a:lnTo>
                    <a:pt x="26474" y="619042"/>
                  </a:lnTo>
                  <a:lnTo>
                    <a:pt x="7891" y="601726"/>
                  </a:lnTo>
                  <a:lnTo>
                    <a:pt x="39917" y="567357"/>
                  </a:lnTo>
                  <a:lnTo>
                    <a:pt x="50543" y="520288"/>
                  </a:lnTo>
                  <a:lnTo>
                    <a:pt x="46249" y="513490"/>
                  </a:lnTo>
                  <a:lnTo>
                    <a:pt x="32565" y="510400"/>
                  </a:lnTo>
                  <a:close/>
                </a:path>
                <a:path w="587375" h="629285">
                  <a:moveTo>
                    <a:pt x="39917" y="567357"/>
                  </a:moveTo>
                  <a:lnTo>
                    <a:pt x="7891" y="601726"/>
                  </a:lnTo>
                  <a:lnTo>
                    <a:pt x="26474" y="619042"/>
                  </a:lnTo>
                  <a:lnTo>
                    <a:pt x="31935" y="613181"/>
                  </a:lnTo>
                  <a:lnTo>
                    <a:pt x="29571" y="613181"/>
                  </a:lnTo>
                  <a:lnTo>
                    <a:pt x="13520" y="598224"/>
                  </a:lnTo>
                  <a:lnTo>
                    <a:pt x="34366" y="591944"/>
                  </a:lnTo>
                  <a:lnTo>
                    <a:pt x="39917" y="567357"/>
                  </a:lnTo>
                  <a:close/>
                </a:path>
                <a:path w="587375" h="629285">
                  <a:moveTo>
                    <a:pt x="104702" y="570755"/>
                  </a:moveTo>
                  <a:lnTo>
                    <a:pt x="58498" y="584674"/>
                  </a:lnTo>
                  <a:lnTo>
                    <a:pt x="26474" y="619042"/>
                  </a:lnTo>
                  <a:lnTo>
                    <a:pt x="32473" y="619042"/>
                  </a:lnTo>
                  <a:lnTo>
                    <a:pt x="112029" y="595076"/>
                  </a:lnTo>
                  <a:lnTo>
                    <a:pt x="115834" y="587990"/>
                  </a:lnTo>
                  <a:lnTo>
                    <a:pt x="111787" y="574559"/>
                  </a:lnTo>
                  <a:lnTo>
                    <a:pt x="104702" y="570755"/>
                  </a:lnTo>
                  <a:close/>
                </a:path>
                <a:path w="587375" h="629285">
                  <a:moveTo>
                    <a:pt x="34366" y="591944"/>
                  </a:moveTo>
                  <a:lnTo>
                    <a:pt x="13520" y="598224"/>
                  </a:lnTo>
                  <a:lnTo>
                    <a:pt x="29571" y="613181"/>
                  </a:lnTo>
                  <a:lnTo>
                    <a:pt x="34366" y="591944"/>
                  </a:lnTo>
                  <a:close/>
                </a:path>
                <a:path w="587375" h="629285">
                  <a:moveTo>
                    <a:pt x="58498" y="584674"/>
                  </a:moveTo>
                  <a:lnTo>
                    <a:pt x="34366" y="591944"/>
                  </a:lnTo>
                  <a:lnTo>
                    <a:pt x="29571" y="613181"/>
                  </a:lnTo>
                  <a:lnTo>
                    <a:pt x="31935" y="613181"/>
                  </a:lnTo>
                  <a:lnTo>
                    <a:pt x="58498" y="584674"/>
                  </a:lnTo>
                  <a:close/>
                </a:path>
                <a:path w="587375" h="629285">
                  <a:moveTo>
                    <a:pt x="568592" y="0"/>
                  </a:moveTo>
                  <a:lnTo>
                    <a:pt x="39917" y="567357"/>
                  </a:lnTo>
                  <a:lnTo>
                    <a:pt x="34366" y="591944"/>
                  </a:lnTo>
                  <a:lnTo>
                    <a:pt x="58498" y="584674"/>
                  </a:lnTo>
                  <a:lnTo>
                    <a:pt x="587175" y="17315"/>
                  </a:lnTo>
                  <a:lnTo>
                    <a:pt x="568592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6" name="object 46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6160008" y="3831336"/>
              <a:ext cx="746760" cy="835151"/>
            </a:xfrm>
            <a:prstGeom prst="rect">
              <a:avLst/>
            </a:prstGeom>
          </p:spPr>
        </p:pic>
        <p:sp>
          <p:nvSpPr>
            <p:cNvPr id="47" name="object 47"/>
            <p:cNvSpPr/>
            <p:nvPr/>
          </p:nvSpPr>
          <p:spPr>
            <a:xfrm>
              <a:off x="6200296" y="3853472"/>
              <a:ext cx="551180" cy="639445"/>
            </a:xfrm>
            <a:custGeom>
              <a:avLst/>
              <a:gdLst/>
              <a:ahLst/>
              <a:cxnLst/>
              <a:rect l="l" t="t" r="r" b="b"/>
              <a:pathLst>
                <a:path w="551179" h="639445">
                  <a:moveTo>
                    <a:pt x="448740" y="576588"/>
                  </a:moveTo>
                  <a:lnTo>
                    <a:pt x="441506" y="580101"/>
                  </a:lnTo>
                  <a:lnTo>
                    <a:pt x="436916" y="593356"/>
                  </a:lnTo>
                  <a:lnTo>
                    <a:pt x="440429" y="600590"/>
                  </a:lnTo>
                  <a:lnTo>
                    <a:pt x="550992" y="638872"/>
                  </a:lnTo>
                  <a:lnTo>
                    <a:pt x="549002" y="628020"/>
                  </a:lnTo>
                  <a:lnTo>
                    <a:pt x="524937" y="628020"/>
                  </a:lnTo>
                  <a:lnTo>
                    <a:pt x="494339" y="592377"/>
                  </a:lnTo>
                  <a:lnTo>
                    <a:pt x="448740" y="576588"/>
                  </a:lnTo>
                  <a:close/>
                </a:path>
                <a:path w="551179" h="639445">
                  <a:moveTo>
                    <a:pt x="494339" y="592377"/>
                  </a:moveTo>
                  <a:lnTo>
                    <a:pt x="524937" y="628020"/>
                  </a:lnTo>
                  <a:lnTo>
                    <a:pt x="531906" y="622038"/>
                  </a:lnTo>
                  <a:lnTo>
                    <a:pt x="522081" y="622038"/>
                  </a:lnTo>
                  <a:lnTo>
                    <a:pt x="518155" y="600623"/>
                  </a:lnTo>
                  <a:lnTo>
                    <a:pt x="494339" y="592377"/>
                  </a:lnTo>
                  <a:close/>
                </a:path>
                <a:path w="551179" h="639445">
                  <a:moveTo>
                    <a:pt x="523274" y="519220"/>
                  </a:moveTo>
                  <a:lnTo>
                    <a:pt x="509477" y="521750"/>
                  </a:lnTo>
                  <a:lnTo>
                    <a:pt x="504908" y="528368"/>
                  </a:lnTo>
                  <a:lnTo>
                    <a:pt x="513610" y="575831"/>
                  </a:lnTo>
                  <a:lnTo>
                    <a:pt x="544210" y="611475"/>
                  </a:lnTo>
                  <a:lnTo>
                    <a:pt x="524937" y="628020"/>
                  </a:lnTo>
                  <a:lnTo>
                    <a:pt x="549002" y="628020"/>
                  </a:lnTo>
                  <a:lnTo>
                    <a:pt x="529893" y="523788"/>
                  </a:lnTo>
                  <a:lnTo>
                    <a:pt x="523274" y="519220"/>
                  </a:lnTo>
                  <a:close/>
                </a:path>
                <a:path w="551179" h="639445">
                  <a:moveTo>
                    <a:pt x="518155" y="600623"/>
                  </a:moveTo>
                  <a:lnTo>
                    <a:pt x="522081" y="622038"/>
                  </a:lnTo>
                  <a:lnTo>
                    <a:pt x="538728" y="607747"/>
                  </a:lnTo>
                  <a:lnTo>
                    <a:pt x="518155" y="600623"/>
                  </a:lnTo>
                  <a:close/>
                </a:path>
                <a:path w="551179" h="639445">
                  <a:moveTo>
                    <a:pt x="513610" y="575831"/>
                  </a:moveTo>
                  <a:lnTo>
                    <a:pt x="518155" y="600623"/>
                  </a:lnTo>
                  <a:lnTo>
                    <a:pt x="538728" y="607747"/>
                  </a:lnTo>
                  <a:lnTo>
                    <a:pt x="522081" y="622038"/>
                  </a:lnTo>
                  <a:lnTo>
                    <a:pt x="531906" y="622038"/>
                  </a:lnTo>
                  <a:lnTo>
                    <a:pt x="544210" y="611475"/>
                  </a:lnTo>
                  <a:lnTo>
                    <a:pt x="513610" y="575831"/>
                  </a:lnTo>
                  <a:close/>
                </a:path>
                <a:path w="551179" h="639445">
                  <a:moveTo>
                    <a:pt x="19272" y="0"/>
                  </a:moveTo>
                  <a:lnTo>
                    <a:pt x="0" y="16545"/>
                  </a:lnTo>
                  <a:lnTo>
                    <a:pt x="494339" y="592377"/>
                  </a:lnTo>
                  <a:lnTo>
                    <a:pt x="518155" y="600623"/>
                  </a:lnTo>
                  <a:lnTo>
                    <a:pt x="513610" y="575831"/>
                  </a:lnTo>
                  <a:lnTo>
                    <a:pt x="19272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48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361944" y="3383279"/>
              <a:ext cx="902208" cy="548640"/>
            </a:xfrm>
            <a:prstGeom prst="rect">
              <a:avLst/>
            </a:prstGeom>
          </p:spPr>
        </p:pic>
        <p:pic>
          <p:nvPicPr>
            <p:cNvPr id="49" name="object 4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77184" y="3407663"/>
              <a:ext cx="871727" cy="573024"/>
            </a:xfrm>
            <a:prstGeom prst="rect">
              <a:avLst/>
            </a:prstGeom>
          </p:spPr>
        </p:pic>
        <p:pic>
          <p:nvPicPr>
            <p:cNvPr id="50" name="object 50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407291" y="3405146"/>
              <a:ext cx="811924" cy="456598"/>
            </a:xfrm>
            <a:prstGeom prst="rect">
              <a:avLst/>
            </a:prstGeom>
          </p:spPr>
        </p:pic>
        <p:sp>
          <p:nvSpPr>
            <p:cNvPr id="51" name="object 51"/>
            <p:cNvSpPr/>
            <p:nvPr/>
          </p:nvSpPr>
          <p:spPr>
            <a:xfrm>
              <a:off x="3407291" y="3405146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5069759" y="3471164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2292095" y="2852927"/>
            <a:ext cx="4029710" cy="2225040"/>
            <a:chOff x="768095" y="2852927"/>
            <a:chExt cx="4029710" cy="2225040"/>
          </a:xfrm>
        </p:grpSpPr>
        <p:pic>
          <p:nvPicPr>
            <p:cNvPr id="54" name="object 54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228087" y="2852927"/>
              <a:ext cx="1740408" cy="725424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2271034" y="2873941"/>
              <a:ext cx="1542415" cy="554990"/>
            </a:xfrm>
            <a:custGeom>
              <a:avLst/>
              <a:gdLst/>
              <a:ahLst/>
              <a:cxnLst/>
              <a:rect l="l" t="t" r="r" b="b"/>
              <a:pathLst>
                <a:path w="1542414" h="554989">
                  <a:moveTo>
                    <a:pt x="1469825" y="520173"/>
                  </a:moveTo>
                  <a:lnTo>
                    <a:pt x="1422556" y="529880"/>
                  </a:lnTo>
                  <a:lnTo>
                    <a:pt x="1418130" y="536594"/>
                  </a:lnTo>
                  <a:lnTo>
                    <a:pt x="1420952" y="550335"/>
                  </a:lnTo>
                  <a:lnTo>
                    <a:pt x="1427665" y="554761"/>
                  </a:lnTo>
                  <a:lnTo>
                    <a:pt x="1522920" y="535199"/>
                  </a:lnTo>
                  <a:lnTo>
                    <a:pt x="1514344" y="535199"/>
                  </a:lnTo>
                  <a:lnTo>
                    <a:pt x="1469825" y="520173"/>
                  </a:lnTo>
                  <a:close/>
                </a:path>
                <a:path w="1542414" h="554989">
                  <a:moveTo>
                    <a:pt x="1494513" y="515102"/>
                  </a:moveTo>
                  <a:lnTo>
                    <a:pt x="1469825" y="520173"/>
                  </a:lnTo>
                  <a:lnTo>
                    <a:pt x="1514344" y="535199"/>
                  </a:lnTo>
                  <a:lnTo>
                    <a:pt x="1515589" y="531511"/>
                  </a:lnTo>
                  <a:lnTo>
                    <a:pt x="1508823" y="531511"/>
                  </a:lnTo>
                  <a:lnTo>
                    <a:pt x="1494513" y="515102"/>
                  </a:lnTo>
                  <a:close/>
                </a:path>
                <a:path w="1542414" h="554989">
                  <a:moveTo>
                    <a:pt x="1457350" y="442497"/>
                  </a:moveTo>
                  <a:lnTo>
                    <a:pt x="1446778" y="451717"/>
                  </a:lnTo>
                  <a:lnTo>
                    <a:pt x="1446230" y="459739"/>
                  </a:lnTo>
                  <a:lnTo>
                    <a:pt x="1477947" y="496107"/>
                  </a:lnTo>
                  <a:lnTo>
                    <a:pt x="1522467" y="511134"/>
                  </a:lnTo>
                  <a:lnTo>
                    <a:pt x="1514344" y="535199"/>
                  </a:lnTo>
                  <a:lnTo>
                    <a:pt x="1522920" y="535199"/>
                  </a:lnTo>
                  <a:lnTo>
                    <a:pt x="1542276" y="531224"/>
                  </a:lnTo>
                  <a:lnTo>
                    <a:pt x="1465372" y="443045"/>
                  </a:lnTo>
                  <a:lnTo>
                    <a:pt x="1457350" y="442497"/>
                  </a:lnTo>
                  <a:close/>
                </a:path>
                <a:path w="1542414" h="554989">
                  <a:moveTo>
                    <a:pt x="1515840" y="510722"/>
                  </a:moveTo>
                  <a:lnTo>
                    <a:pt x="1494513" y="515102"/>
                  </a:lnTo>
                  <a:lnTo>
                    <a:pt x="1508823" y="531511"/>
                  </a:lnTo>
                  <a:lnTo>
                    <a:pt x="1515840" y="510722"/>
                  </a:lnTo>
                  <a:close/>
                </a:path>
                <a:path w="1542414" h="554989">
                  <a:moveTo>
                    <a:pt x="1521248" y="510722"/>
                  </a:moveTo>
                  <a:lnTo>
                    <a:pt x="1515840" y="510722"/>
                  </a:lnTo>
                  <a:lnTo>
                    <a:pt x="1508823" y="531511"/>
                  </a:lnTo>
                  <a:lnTo>
                    <a:pt x="1515589" y="531511"/>
                  </a:lnTo>
                  <a:lnTo>
                    <a:pt x="1522467" y="511134"/>
                  </a:lnTo>
                  <a:lnTo>
                    <a:pt x="1521248" y="510722"/>
                  </a:lnTo>
                  <a:close/>
                </a:path>
                <a:path w="1542414" h="554989">
                  <a:moveTo>
                    <a:pt x="8122" y="0"/>
                  </a:moveTo>
                  <a:lnTo>
                    <a:pt x="0" y="24065"/>
                  </a:lnTo>
                  <a:lnTo>
                    <a:pt x="1469825" y="520173"/>
                  </a:lnTo>
                  <a:lnTo>
                    <a:pt x="1494513" y="515102"/>
                  </a:lnTo>
                  <a:lnTo>
                    <a:pt x="1477947" y="496107"/>
                  </a:lnTo>
                  <a:lnTo>
                    <a:pt x="8122" y="0"/>
                  </a:lnTo>
                  <a:close/>
                </a:path>
                <a:path w="1542414" h="554989">
                  <a:moveTo>
                    <a:pt x="1477947" y="496107"/>
                  </a:moveTo>
                  <a:lnTo>
                    <a:pt x="1494513" y="515102"/>
                  </a:lnTo>
                  <a:lnTo>
                    <a:pt x="1515840" y="510722"/>
                  </a:lnTo>
                  <a:lnTo>
                    <a:pt x="1521248" y="510722"/>
                  </a:lnTo>
                  <a:lnTo>
                    <a:pt x="1477947" y="496107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6" name="object 56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768095" y="3383279"/>
              <a:ext cx="905256" cy="548640"/>
            </a:xfrm>
            <a:prstGeom prst="rect">
              <a:avLst/>
            </a:prstGeom>
          </p:spPr>
        </p:pic>
        <p:pic>
          <p:nvPicPr>
            <p:cNvPr id="57" name="object 5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83335" y="3407663"/>
              <a:ext cx="871727" cy="573024"/>
            </a:xfrm>
            <a:prstGeom prst="rect">
              <a:avLst/>
            </a:prstGeom>
          </p:spPr>
        </p:pic>
        <p:pic>
          <p:nvPicPr>
            <p:cNvPr id="58" name="object 5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4210" y="3405146"/>
              <a:ext cx="811924" cy="456598"/>
            </a:xfrm>
            <a:prstGeom prst="rect">
              <a:avLst/>
            </a:prstGeom>
          </p:spPr>
        </p:pic>
        <p:sp>
          <p:nvSpPr>
            <p:cNvPr id="59" name="object 59"/>
            <p:cNvSpPr/>
            <p:nvPr/>
          </p:nvSpPr>
          <p:spPr>
            <a:xfrm>
              <a:off x="814210" y="3405146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0" name="object 60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1066800" y="2852927"/>
              <a:ext cx="1255776" cy="725424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1220121" y="2874578"/>
              <a:ext cx="1061085" cy="539115"/>
            </a:xfrm>
            <a:custGeom>
              <a:avLst/>
              <a:gdLst/>
              <a:ahLst/>
              <a:cxnLst/>
              <a:rect l="l" t="t" r="r" b="b"/>
              <a:pathLst>
                <a:path w="1061085" h="539114">
                  <a:moveTo>
                    <a:pt x="72526" y="431474"/>
                  </a:moveTo>
                  <a:lnTo>
                    <a:pt x="64645" y="433072"/>
                  </a:lnTo>
                  <a:lnTo>
                    <a:pt x="0" y="530594"/>
                  </a:lnTo>
                  <a:lnTo>
                    <a:pt x="116710" y="538862"/>
                  </a:lnTo>
                  <a:lnTo>
                    <a:pt x="122783" y="533593"/>
                  </a:lnTo>
                  <a:lnTo>
                    <a:pt x="122976" y="530859"/>
                  </a:lnTo>
                  <a:lnTo>
                    <a:pt x="28221" y="530859"/>
                  </a:lnTo>
                  <a:lnTo>
                    <a:pt x="17006" y="508069"/>
                  </a:lnTo>
                  <a:lnTo>
                    <a:pt x="59154" y="487326"/>
                  </a:lnTo>
                  <a:lnTo>
                    <a:pt x="85816" y="447106"/>
                  </a:lnTo>
                  <a:lnTo>
                    <a:pt x="84218" y="439225"/>
                  </a:lnTo>
                  <a:lnTo>
                    <a:pt x="72526" y="431474"/>
                  </a:lnTo>
                  <a:close/>
                </a:path>
                <a:path w="1061085" h="539114">
                  <a:moveTo>
                    <a:pt x="59154" y="487326"/>
                  </a:moveTo>
                  <a:lnTo>
                    <a:pt x="17006" y="508069"/>
                  </a:lnTo>
                  <a:lnTo>
                    <a:pt x="28221" y="530859"/>
                  </a:lnTo>
                  <a:lnTo>
                    <a:pt x="37119" y="526481"/>
                  </a:lnTo>
                  <a:lnTo>
                    <a:pt x="33199" y="526481"/>
                  </a:lnTo>
                  <a:lnTo>
                    <a:pt x="23512" y="506796"/>
                  </a:lnTo>
                  <a:lnTo>
                    <a:pt x="46248" y="506796"/>
                  </a:lnTo>
                  <a:lnTo>
                    <a:pt x="59154" y="487326"/>
                  </a:lnTo>
                  <a:close/>
                </a:path>
                <a:path w="1061085" h="539114">
                  <a:moveTo>
                    <a:pt x="70372" y="510115"/>
                  </a:moveTo>
                  <a:lnTo>
                    <a:pt x="28221" y="530859"/>
                  </a:lnTo>
                  <a:lnTo>
                    <a:pt x="122976" y="530859"/>
                  </a:lnTo>
                  <a:lnTo>
                    <a:pt x="123775" y="519600"/>
                  </a:lnTo>
                  <a:lnTo>
                    <a:pt x="118504" y="513525"/>
                  </a:lnTo>
                  <a:lnTo>
                    <a:pt x="70372" y="510115"/>
                  </a:lnTo>
                  <a:close/>
                </a:path>
                <a:path w="1061085" h="539114">
                  <a:moveTo>
                    <a:pt x="23512" y="506796"/>
                  </a:moveTo>
                  <a:lnTo>
                    <a:pt x="33199" y="526481"/>
                  </a:lnTo>
                  <a:lnTo>
                    <a:pt x="45228" y="508334"/>
                  </a:lnTo>
                  <a:lnTo>
                    <a:pt x="23512" y="506796"/>
                  </a:lnTo>
                  <a:close/>
                </a:path>
                <a:path w="1061085" h="539114">
                  <a:moveTo>
                    <a:pt x="45228" y="508334"/>
                  </a:moveTo>
                  <a:lnTo>
                    <a:pt x="33199" y="526481"/>
                  </a:lnTo>
                  <a:lnTo>
                    <a:pt x="37119" y="526481"/>
                  </a:lnTo>
                  <a:lnTo>
                    <a:pt x="70372" y="510115"/>
                  </a:lnTo>
                  <a:lnTo>
                    <a:pt x="45228" y="508334"/>
                  </a:lnTo>
                  <a:close/>
                </a:path>
                <a:path w="1061085" h="539114">
                  <a:moveTo>
                    <a:pt x="1049366" y="0"/>
                  </a:moveTo>
                  <a:lnTo>
                    <a:pt x="59154" y="487326"/>
                  </a:lnTo>
                  <a:lnTo>
                    <a:pt x="45228" y="508334"/>
                  </a:lnTo>
                  <a:lnTo>
                    <a:pt x="70372" y="510115"/>
                  </a:lnTo>
                  <a:lnTo>
                    <a:pt x="1060582" y="22790"/>
                  </a:lnTo>
                  <a:lnTo>
                    <a:pt x="1049366" y="0"/>
                  </a:lnTo>
                  <a:close/>
                </a:path>
                <a:path w="1061085" h="539114">
                  <a:moveTo>
                    <a:pt x="46248" y="506796"/>
                  </a:moveTo>
                  <a:lnTo>
                    <a:pt x="23512" y="506796"/>
                  </a:lnTo>
                  <a:lnTo>
                    <a:pt x="45228" y="508334"/>
                  </a:lnTo>
                  <a:lnTo>
                    <a:pt x="46248" y="506796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2" name="object 62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3895344" y="4480560"/>
              <a:ext cx="902208" cy="548639"/>
            </a:xfrm>
            <a:prstGeom prst="rect">
              <a:avLst/>
            </a:prstGeom>
          </p:spPr>
        </p:pic>
        <p:pic>
          <p:nvPicPr>
            <p:cNvPr id="63" name="object 6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10584" y="4504944"/>
              <a:ext cx="871727" cy="573024"/>
            </a:xfrm>
            <a:prstGeom prst="rect">
              <a:avLst/>
            </a:prstGeom>
          </p:spPr>
        </p:pic>
        <p:pic>
          <p:nvPicPr>
            <p:cNvPr id="64" name="object 64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940575" y="4502730"/>
              <a:ext cx="811924" cy="456598"/>
            </a:xfrm>
            <a:prstGeom prst="rect">
              <a:avLst/>
            </a:prstGeom>
          </p:spPr>
        </p:pic>
        <p:sp>
          <p:nvSpPr>
            <p:cNvPr id="65" name="object 65"/>
            <p:cNvSpPr/>
            <p:nvPr/>
          </p:nvSpPr>
          <p:spPr>
            <a:xfrm>
              <a:off x="3940575" y="4502730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6" name="object 66"/>
          <p:cNvSpPr txBox="1"/>
          <p:nvPr/>
        </p:nvSpPr>
        <p:spPr>
          <a:xfrm>
            <a:off x="5603043" y="4568444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67" name="object 67"/>
          <p:cNvGrpSpPr/>
          <p:nvPr/>
        </p:nvGrpSpPr>
        <p:grpSpPr>
          <a:xfrm>
            <a:off x="4297679" y="4468368"/>
            <a:ext cx="905510" cy="597535"/>
            <a:chOff x="2773679" y="4468367"/>
            <a:chExt cx="905510" cy="597535"/>
          </a:xfrm>
        </p:grpSpPr>
        <p:pic>
          <p:nvPicPr>
            <p:cNvPr id="68" name="object 6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2773679" y="4468367"/>
              <a:ext cx="905256" cy="548640"/>
            </a:xfrm>
            <a:prstGeom prst="rect">
              <a:avLst/>
            </a:prstGeom>
          </p:spPr>
        </p:pic>
        <p:pic>
          <p:nvPicPr>
            <p:cNvPr id="69" name="object 69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2791967" y="4495799"/>
              <a:ext cx="871728" cy="569976"/>
            </a:xfrm>
            <a:prstGeom prst="rect">
              <a:avLst/>
            </a:prstGeom>
          </p:spPr>
        </p:pic>
        <p:pic>
          <p:nvPicPr>
            <p:cNvPr id="70" name="object 7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821412" y="4492299"/>
              <a:ext cx="811924" cy="456598"/>
            </a:xfrm>
            <a:prstGeom prst="rect">
              <a:avLst/>
            </a:prstGeom>
          </p:spPr>
        </p:pic>
        <p:sp>
          <p:nvSpPr>
            <p:cNvPr id="71" name="object 71"/>
            <p:cNvSpPr/>
            <p:nvPr/>
          </p:nvSpPr>
          <p:spPr>
            <a:xfrm>
              <a:off x="2821412" y="4492299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" name="object 72"/>
          <p:cNvSpPr txBox="1"/>
          <p:nvPr/>
        </p:nvSpPr>
        <p:spPr>
          <a:xfrm>
            <a:off x="4483880" y="4559300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3233928" y="3831335"/>
            <a:ext cx="2792095" cy="1225550"/>
            <a:chOff x="1709927" y="3831335"/>
            <a:chExt cx="2792095" cy="1225550"/>
          </a:xfrm>
        </p:grpSpPr>
        <p:pic>
          <p:nvPicPr>
            <p:cNvPr id="74" name="object 74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072383" y="3831335"/>
              <a:ext cx="792480" cy="835151"/>
            </a:xfrm>
            <a:prstGeom prst="rect">
              <a:avLst/>
            </a:prstGeom>
          </p:spPr>
        </p:pic>
        <p:sp>
          <p:nvSpPr>
            <p:cNvPr id="75" name="object 75"/>
            <p:cNvSpPr/>
            <p:nvPr/>
          </p:nvSpPr>
          <p:spPr>
            <a:xfrm>
              <a:off x="3227335" y="3853099"/>
              <a:ext cx="595630" cy="639445"/>
            </a:xfrm>
            <a:custGeom>
              <a:avLst/>
              <a:gdLst/>
              <a:ahLst/>
              <a:cxnLst/>
              <a:rect l="l" t="t" r="r" b="b"/>
              <a:pathLst>
                <a:path w="595629" h="639445">
                  <a:moveTo>
                    <a:pt x="32396" y="520772"/>
                  </a:moveTo>
                  <a:lnTo>
                    <a:pt x="25603" y="525076"/>
                  </a:lnTo>
                  <a:lnTo>
                    <a:pt x="0" y="639243"/>
                  </a:lnTo>
                  <a:lnTo>
                    <a:pt x="32424" y="629424"/>
                  </a:lnTo>
                  <a:lnTo>
                    <a:pt x="26459" y="629424"/>
                  </a:lnTo>
                  <a:lnTo>
                    <a:pt x="7851" y="612134"/>
                  </a:lnTo>
                  <a:lnTo>
                    <a:pt x="39829" y="577718"/>
                  </a:lnTo>
                  <a:lnTo>
                    <a:pt x="50388" y="530633"/>
                  </a:lnTo>
                  <a:lnTo>
                    <a:pt x="46084" y="523841"/>
                  </a:lnTo>
                  <a:lnTo>
                    <a:pt x="32396" y="520772"/>
                  </a:lnTo>
                  <a:close/>
                </a:path>
                <a:path w="595629" h="639445">
                  <a:moveTo>
                    <a:pt x="39829" y="577718"/>
                  </a:moveTo>
                  <a:lnTo>
                    <a:pt x="7851" y="612134"/>
                  </a:lnTo>
                  <a:lnTo>
                    <a:pt x="26459" y="629424"/>
                  </a:lnTo>
                  <a:lnTo>
                    <a:pt x="31910" y="623557"/>
                  </a:lnTo>
                  <a:lnTo>
                    <a:pt x="29549" y="623557"/>
                  </a:lnTo>
                  <a:lnTo>
                    <a:pt x="13475" y="608623"/>
                  </a:lnTo>
                  <a:lnTo>
                    <a:pt x="34313" y="602313"/>
                  </a:lnTo>
                  <a:lnTo>
                    <a:pt x="39829" y="577718"/>
                  </a:lnTo>
                  <a:close/>
                </a:path>
                <a:path w="595629" h="639445">
                  <a:moveTo>
                    <a:pt x="104620" y="581023"/>
                  </a:moveTo>
                  <a:lnTo>
                    <a:pt x="58436" y="595008"/>
                  </a:lnTo>
                  <a:lnTo>
                    <a:pt x="26459" y="629424"/>
                  </a:lnTo>
                  <a:lnTo>
                    <a:pt x="32424" y="629424"/>
                  </a:lnTo>
                  <a:lnTo>
                    <a:pt x="111980" y="605334"/>
                  </a:lnTo>
                  <a:lnTo>
                    <a:pt x="115775" y="598243"/>
                  </a:lnTo>
                  <a:lnTo>
                    <a:pt x="111709" y="584818"/>
                  </a:lnTo>
                  <a:lnTo>
                    <a:pt x="104620" y="581023"/>
                  </a:lnTo>
                  <a:close/>
                </a:path>
                <a:path w="595629" h="639445">
                  <a:moveTo>
                    <a:pt x="34313" y="602313"/>
                  </a:moveTo>
                  <a:lnTo>
                    <a:pt x="13475" y="608623"/>
                  </a:lnTo>
                  <a:lnTo>
                    <a:pt x="29549" y="623557"/>
                  </a:lnTo>
                  <a:lnTo>
                    <a:pt x="34313" y="602313"/>
                  </a:lnTo>
                  <a:close/>
                </a:path>
                <a:path w="595629" h="639445">
                  <a:moveTo>
                    <a:pt x="58436" y="595008"/>
                  </a:moveTo>
                  <a:lnTo>
                    <a:pt x="34313" y="602313"/>
                  </a:lnTo>
                  <a:lnTo>
                    <a:pt x="29549" y="623557"/>
                  </a:lnTo>
                  <a:lnTo>
                    <a:pt x="31910" y="623557"/>
                  </a:lnTo>
                  <a:lnTo>
                    <a:pt x="58436" y="595008"/>
                  </a:lnTo>
                  <a:close/>
                </a:path>
                <a:path w="595629" h="639445">
                  <a:moveTo>
                    <a:pt x="576615" y="0"/>
                  </a:moveTo>
                  <a:lnTo>
                    <a:pt x="39829" y="577718"/>
                  </a:lnTo>
                  <a:lnTo>
                    <a:pt x="34313" y="602313"/>
                  </a:lnTo>
                  <a:lnTo>
                    <a:pt x="58436" y="595008"/>
                  </a:lnTo>
                  <a:lnTo>
                    <a:pt x="595223" y="17289"/>
                  </a:lnTo>
                  <a:lnTo>
                    <a:pt x="576615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6" name="object 76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761232" y="3831335"/>
              <a:ext cx="740663" cy="847344"/>
            </a:xfrm>
            <a:prstGeom prst="rect">
              <a:avLst/>
            </a:prstGeom>
          </p:spPr>
        </p:pic>
        <p:sp>
          <p:nvSpPr>
            <p:cNvPr id="77" name="object 77"/>
            <p:cNvSpPr/>
            <p:nvPr/>
          </p:nvSpPr>
          <p:spPr>
            <a:xfrm>
              <a:off x="3803491" y="3853621"/>
              <a:ext cx="543560" cy="649605"/>
            </a:xfrm>
            <a:custGeom>
              <a:avLst/>
              <a:gdLst/>
              <a:ahLst/>
              <a:cxnLst/>
              <a:rect l="l" t="t" r="r" b="b"/>
              <a:pathLst>
                <a:path w="543560" h="649604">
                  <a:moveTo>
                    <a:pt x="441807" y="585297"/>
                  </a:moveTo>
                  <a:lnTo>
                    <a:pt x="434520" y="588697"/>
                  </a:lnTo>
                  <a:lnTo>
                    <a:pt x="429726" y="601880"/>
                  </a:lnTo>
                  <a:lnTo>
                    <a:pt x="433127" y="609168"/>
                  </a:lnTo>
                  <a:lnTo>
                    <a:pt x="543083" y="649154"/>
                  </a:lnTo>
                  <a:lnTo>
                    <a:pt x="541200" y="637900"/>
                  </a:lnTo>
                  <a:lnTo>
                    <a:pt x="517201" y="637900"/>
                  </a:lnTo>
                  <a:lnTo>
                    <a:pt x="487156" y="601788"/>
                  </a:lnTo>
                  <a:lnTo>
                    <a:pt x="441807" y="585297"/>
                  </a:lnTo>
                  <a:close/>
                </a:path>
                <a:path w="543560" h="649604">
                  <a:moveTo>
                    <a:pt x="487156" y="601788"/>
                  </a:moveTo>
                  <a:lnTo>
                    <a:pt x="517201" y="637900"/>
                  </a:lnTo>
                  <a:lnTo>
                    <a:pt x="524444" y="631874"/>
                  </a:lnTo>
                  <a:lnTo>
                    <a:pt x="514437" y="631874"/>
                  </a:lnTo>
                  <a:lnTo>
                    <a:pt x="510843" y="610401"/>
                  </a:lnTo>
                  <a:lnTo>
                    <a:pt x="487156" y="601788"/>
                  </a:lnTo>
                  <a:close/>
                </a:path>
                <a:path w="543560" h="649604">
                  <a:moveTo>
                    <a:pt x="517220" y="529088"/>
                  </a:moveTo>
                  <a:lnTo>
                    <a:pt x="503384" y="531403"/>
                  </a:lnTo>
                  <a:lnTo>
                    <a:pt x="498715" y="537950"/>
                  </a:lnTo>
                  <a:lnTo>
                    <a:pt x="506681" y="585542"/>
                  </a:lnTo>
                  <a:lnTo>
                    <a:pt x="536727" y="621656"/>
                  </a:lnTo>
                  <a:lnTo>
                    <a:pt x="517201" y="637900"/>
                  </a:lnTo>
                  <a:lnTo>
                    <a:pt x="541200" y="637900"/>
                  </a:lnTo>
                  <a:lnTo>
                    <a:pt x="523767" y="533756"/>
                  </a:lnTo>
                  <a:lnTo>
                    <a:pt x="517220" y="529088"/>
                  </a:lnTo>
                  <a:close/>
                </a:path>
                <a:path w="543560" h="649604">
                  <a:moveTo>
                    <a:pt x="510843" y="610401"/>
                  </a:moveTo>
                  <a:lnTo>
                    <a:pt x="514437" y="631874"/>
                  </a:lnTo>
                  <a:lnTo>
                    <a:pt x="531304" y="617842"/>
                  </a:lnTo>
                  <a:lnTo>
                    <a:pt x="510843" y="610401"/>
                  </a:lnTo>
                  <a:close/>
                </a:path>
                <a:path w="543560" h="649604">
                  <a:moveTo>
                    <a:pt x="506681" y="585542"/>
                  </a:moveTo>
                  <a:lnTo>
                    <a:pt x="510843" y="610401"/>
                  </a:lnTo>
                  <a:lnTo>
                    <a:pt x="531304" y="617842"/>
                  </a:lnTo>
                  <a:lnTo>
                    <a:pt x="514437" y="631874"/>
                  </a:lnTo>
                  <a:lnTo>
                    <a:pt x="524444" y="631874"/>
                  </a:lnTo>
                  <a:lnTo>
                    <a:pt x="536727" y="621656"/>
                  </a:lnTo>
                  <a:lnTo>
                    <a:pt x="506681" y="585542"/>
                  </a:lnTo>
                  <a:close/>
                </a:path>
                <a:path w="543560" h="649604">
                  <a:moveTo>
                    <a:pt x="19526" y="0"/>
                  </a:moveTo>
                  <a:lnTo>
                    <a:pt x="0" y="16245"/>
                  </a:lnTo>
                  <a:lnTo>
                    <a:pt x="487156" y="601788"/>
                  </a:lnTo>
                  <a:lnTo>
                    <a:pt x="510843" y="610401"/>
                  </a:lnTo>
                  <a:lnTo>
                    <a:pt x="506681" y="585542"/>
                  </a:lnTo>
                  <a:lnTo>
                    <a:pt x="19526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78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1709927" y="4459223"/>
              <a:ext cx="905256" cy="548639"/>
            </a:xfrm>
            <a:prstGeom prst="rect">
              <a:avLst/>
            </a:prstGeom>
          </p:spPr>
        </p:pic>
        <p:pic>
          <p:nvPicPr>
            <p:cNvPr id="79" name="object 7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28215" y="4483607"/>
              <a:ext cx="871728" cy="573024"/>
            </a:xfrm>
            <a:prstGeom prst="rect">
              <a:avLst/>
            </a:prstGeom>
          </p:spPr>
        </p:pic>
        <p:pic>
          <p:nvPicPr>
            <p:cNvPr id="80" name="object 80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57480" y="4481869"/>
              <a:ext cx="811924" cy="456598"/>
            </a:xfrm>
            <a:prstGeom prst="rect">
              <a:avLst/>
            </a:prstGeom>
          </p:spPr>
        </p:pic>
        <p:sp>
          <p:nvSpPr>
            <p:cNvPr id="81" name="object 81"/>
            <p:cNvSpPr/>
            <p:nvPr/>
          </p:nvSpPr>
          <p:spPr>
            <a:xfrm>
              <a:off x="1757480" y="4481869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2" name="object 82"/>
          <p:cNvSpPr txBox="1"/>
          <p:nvPr/>
        </p:nvSpPr>
        <p:spPr>
          <a:xfrm>
            <a:off x="3419948" y="4547107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83" name="object 83"/>
          <p:cNvGrpSpPr/>
          <p:nvPr/>
        </p:nvGrpSpPr>
        <p:grpSpPr>
          <a:xfrm>
            <a:off x="1865375" y="4468368"/>
            <a:ext cx="905510" cy="597535"/>
            <a:chOff x="341375" y="4468367"/>
            <a:chExt cx="905510" cy="597535"/>
          </a:xfrm>
        </p:grpSpPr>
        <p:pic>
          <p:nvPicPr>
            <p:cNvPr id="84" name="object 84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41375" y="4468367"/>
              <a:ext cx="905256" cy="548640"/>
            </a:xfrm>
            <a:prstGeom prst="rect">
              <a:avLst/>
            </a:prstGeom>
          </p:spPr>
        </p:pic>
        <p:pic>
          <p:nvPicPr>
            <p:cNvPr id="85" name="object 85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359663" y="4495799"/>
              <a:ext cx="871728" cy="569976"/>
            </a:xfrm>
            <a:prstGeom prst="rect">
              <a:avLst/>
            </a:prstGeom>
          </p:spPr>
        </p:pic>
        <p:pic>
          <p:nvPicPr>
            <p:cNvPr id="86" name="object 8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8568" y="4492299"/>
              <a:ext cx="811925" cy="456598"/>
            </a:xfrm>
            <a:prstGeom prst="rect">
              <a:avLst/>
            </a:prstGeom>
          </p:spPr>
        </p:pic>
        <p:sp>
          <p:nvSpPr>
            <p:cNvPr id="87" name="object 87"/>
            <p:cNvSpPr/>
            <p:nvPr/>
          </p:nvSpPr>
          <p:spPr>
            <a:xfrm>
              <a:off x="388568" y="4492299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8" name="object 88"/>
          <p:cNvSpPr txBox="1"/>
          <p:nvPr/>
        </p:nvSpPr>
        <p:spPr>
          <a:xfrm>
            <a:off x="2051037" y="4559300"/>
            <a:ext cx="5346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grpSp>
        <p:nvGrpSpPr>
          <p:cNvPr id="89" name="object 89"/>
          <p:cNvGrpSpPr/>
          <p:nvPr/>
        </p:nvGrpSpPr>
        <p:grpSpPr>
          <a:xfrm>
            <a:off x="1627631" y="3828288"/>
            <a:ext cx="2216150" cy="2438400"/>
            <a:chOff x="103631" y="3828288"/>
            <a:chExt cx="2216150" cy="2438400"/>
          </a:xfrm>
        </p:grpSpPr>
        <p:pic>
          <p:nvPicPr>
            <p:cNvPr id="90" name="object 9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640080" y="3834384"/>
              <a:ext cx="630936" cy="832103"/>
            </a:xfrm>
            <a:prstGeom prst="rect">
              <a:avLst/>
            </a:prstGeom>
          </p:spPr>
        </p:pic>
        <p:sp>
          <p:nvSpPr>
            <p:cNvPr id="91" name="object 91"/>
            <p:cNvSpPr/>
            <p:nvPr/>
          </p:nvSpPr>
          <p:spPr>
            <a:xfrm>
              <a:off x="794499" y="3854639"/>
              <a:ext cx="436245" cy="638175"/>
            </a:xfrm>
            <a:custGeom>
              <a:avLst/>
              <a:gdLst/>
              <a:ahLst/>
              <a:cxnLst/>
              <a:rect l="l" t="t" r="r" b="b"/>
              <a:pathLst>
                <a:path w="436244" h="638175">
                  <a:moveTo>
                    <a:pt x="13727" y="515659"/>
                  </a:moveTo>
                  <a:lnTo>
                    <a:pt x="7680" y="520959"/>
                  </a:lnTo>
                  <a:lnTo>
                    <a:pt x="0" y="637708"/>
                  </a:lnTo>
                  <a:lnTo>
                    <a:pt x="28610" y="623925"/>
                  </a:lnTo>
                  <a:lnTo>
                    <a:pt x="24627" y="623925"/>
                  </a:lnTo>
                  <a:lnTo>
                    <a:pt x="3574" y="609714"/>
                  </a:lnTo>
                  <a:lnTo>
                    <a:pt x="29858" y="570777"/>
                  </a:lnTo>
                  <a:lnTo>
                    <a:pt x="33026" y="522626"/>
                  </a:lnTo>
                  <a:lnTo>
                    <a:pt x="27725" y="516580"/>
                  </a:lnTo>
                  <a:lnTo>
                    <a:pt x="13727" y="515659"/>
                  </a:lnTo>
                  <a:close/>
                </a:path>
                <a:path w="436244" h="638175">
                  <a:moveTo>
                    <a:pt x="29858" y="570777"/>
                  </a:moveTo>
                  <a:lnTo>
                    <a:pt x="3574" y="609714"/>
                  </a:lnTo>
                  <a:lnTo>
                    <a:pt x="24627" y="623925"/>
                  </a:lnTo>
                  <a:lnTo>
                    <a:pt x="28862" y="617651"/>
                  </a:lnTo>
                  <a:lnTo>
                    <a:pt x="26774" y="617651"/>
                  </a:lnTo>
                  <a:lnTo>
                    <a:pt x="8589" y="605377"/>
                  </a:lnTo>
                  <a:lnTo>
                    <a:pt x="28203" y="595928"/>
                  </a:lnTo>
                  <a:lnTo>
                    <a:pt x="29858" y="570777"/>
                  </a:lnTo>
                  <a:close/>
                </a:path>
                <a:path w="436244" h="638175">
                  <a:moveTo>
                    <a:pt x="94383" y="564045"/>
                  </a:moveTo>
                  <a:lnTo>
                    <a:pt x="50910" y="584988"/>
                  </a:lnTo>
                  <a:lnTo>
                    <a:pt x="24627" y="623925"/>
                  </a:lnTo>
                  <a:lnTo>
                    <a:pt x="28610" y="623925"/>
                  </a:lnTo>
                  <a:lnTo>
                    <a:pt x="105407" y="586927"/>
                  </a:lnTo>
                  <a:lnTo>
                    <a:pt x="108062" y="579337"/>
                  </a:lnTo>
                  <a:lnTo>
                    <a:pt x="101973" y="566699"/>
                  </a:lnTo>
                  <a:lnTo>
                    <a:pt x="94383" y="564045"/>
                  </a:lnTo>
                  <a:close/>
                </a:path>
                <a:path w="436244" h="638175">
                  <a:moveTo>
                    <a:pt x="28203" y="595928"/>
                  </a:moveTo>
                  <a:lnTo>
                    <a:pt x="8589" y="605377"/>
                  </a:lnTo>
                  <a:lnTo>
                    <a:pt x="26774" y="617651"/>
                  </a:lnTo>
                  <a:lnTo>
                    <a:pt x="28203" y="595928"/>
                  </a:lnTo>
                  <a:close/>
                </a:path>
                <a:path w="436244" h="638175">
                  <a:moveTo>
                    <a:pt x="50910" y="584988"/>
                  </a:moveTo>
                  <a:lnTo>
                    <a:pt x="28203" y="595928"/>
                  </a:lnTo>
                  <a:lnTo>
                    <a:pt x="26774" y="617651"/>
                  </a:lnTo>
                  <a:lnTo>
                    <a:pt x="28862" y="617651"/>
                  </a:lnTo>
                  <a:lnTo>
                    <a:pt x="50910" y="584988"/>
                  </a:lnTo>
                  <a:close/>
                </a:path>
                <a:path w="436244" h="638175">
                  <a:moveTo>
                    <a:pt x="415148" y="0"/>
                  </a:moveTo>
                  <a:lnTo>
                    <a:pt x="29858" y="570777"/>
                  </a:lnTo>
                  <a:lnTo>
                    <a:pt x="28203" y="595928"/>
                  </a:lnTo>
                  <a:lnTo>
                    <a:pt x="50910" y="584988"/>
                  </a:lnTo>
                  <a:lnTo>
                    <a:pt x="436201" y="14211"/>
                  </a:lnTo>
                  <a:lnTo>
                    <a:pt x="415148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" name="object 92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1170431" y="3828288"/>
              <a:ext cx="1149095" cy="829056"/>
            </a:xfrm>
            <a:prstGeom prst="rect">
              <a:avLst/>
            </a:prstGeom>
          </p:spPr>
        </p:pic>
        <p:sp>
          <p:nvSpPr>
            <p:cNvPr id="93" name="object 93"/>
            <p:cNvSpPr/>
            <p:nvPr/>
          </p:nvSpPr>
          <p:spPr>
            <a:xfrm>
              <a:off x="1213197" y="3851132"/>
              <a:ext cx="950594" cy="631190"/>
            </a:xfrm>
            <a:custGeom>
              <a:avLst/>
              <a:gdLst/>
              <a:ahLst/>
              <a:cxnLst/>
              <a:rect l="l" t="t" r="r" b="b"/>
              <a:pathLst>
                <a:path w="950594" h="631189">
                  <a:moveTo>
                    <a:pt x="834817" y="599147"/>
                  </a:moveTo>
                  <a:lnTo>
                    <a:pt x="828835" y="604521"/>
                  </a:lnTo>
                  <a:lnTo>
                    <a:pt x="828086" y="618529"/>
                  </a:lnTo>
                  <a:lnTo>
                    <a:pt x="833459" y="624511"/>
                  </a:lnTo>
                  <a:lnTo>
                    <a:pt x="950294" y="630768"/>
                  </a:lnTo>
                  <a:lnTo>
                    <a:pt x="948688" y="627534"/>
                  </a:lnTo>
                  <a:lnTo>
                    <a:pt x="922258" y="627534"/>
                  </a:lnTo>
                  <a:lnTo>
                    <a:pt x="883003" y="601728"/>
                  </a:lnTo>
                  <a:lnTo>
                    <a:pt x="834817" y="599147"/>
                  </a:lnTo>
                  <a:close/>
                </a:path>
                <a:path w="950594" h="631189">
                  <a:moveTo>
                    <a:pt x="883003" y="601728"/>
                  </a:moveTo>
                  <a:lnTo>
                    <a:pt x="922258" y="627534"/>
                  </a:lnTo>
                  <a:lnTo>
                    <a:pt x="925519" y="622573"/>
                  </a:lnTo>
                  <a:lnTo>
                    <a:pt x="917860" y="622573"/>
                  </a:lnTo>
                  <a:lnTo>
                    <a:pt x="908172" y="603076"/>
                  </a:lnTo>
                  <a:lnTo>
                    <a:pt x="883003" y="601728"/>
                  </a:lnTo>
                  <a:close/>
                </a:path>
                <a:path w="950594" h="631189">
                  <a:moveTo>
                    <a:pt x="890609" y="523425"/>
                  </a:moveTo>
                  <a:lnTo>
                    <a:pt x="878046" y="529667"/>
                  </a:lnTo>
                  <a:lnTo>
                    <a:pt x="875485" y="537290"/>
                  </a:lnTo>
                  <a:lnTo>
                    <a:pt x="896957" y="580505"/>
                  </a:lnTo>
                  <a:lnTo>
                    <a:pt x="936210" y="606310"/>
                  </a:lnTo>
                  <a:lnTo>
                    <a:pt x="922258" y="627534"/>
                  </a:lnTo>
                  <a:lnTo>
                    <a:pt x="948688" y="627534"/>
                  </a:lnTo>
                  <a:lnTo>
                    <a:pt x="898230" y="525988"/>
                  </a:lnTo>
                  <a:lnTo>
                    <a:pt x="890609" y="523425"/>
                  </a:lnTo>
                  <a:close/>
                </a:path>
                <a:path w="950594" h="631189">
                  <a:moveTo>
                    <a:pt x="908172" y="603076"/>
                  </a:moveTo>
                  <a:lnTo>
                    <a:pt x="917860" y="622573"/>
                  </a:lnTo>
                  <a:lnTo>
                    <a:pt x="929912" y="604240"/>
                  </a:lnTo>
                  <a:lnTo>
                    <a:pt x="908172" y="603076"/>
                  </a:lnTo>
                  <a:close/>
                </a:path>
                <a:path w="950594" h="631189">
                  <a:moveTo>
                    <a:pt x="896957" y="580505"/>
                  </a:moveTo>
                  <a:lnTo>
                    <a:pt x="908172" y="603076"/>
                  </a:lnTo>
                  <a:lnTo>
                    <a:pt x="929912" y="604240"/>
                  </a:lnTo>
                  <a:lnTo>
                    <a:pt x="917860" y="622573"/>
                  </a:lnTo>
                  <a:lnTo>
                    <a:pt x="925519" y="622573"/>
                  </a:lnTo>
                  <a:lnTo>
                    <a:pt x="936210" y="606310"/>
                  </a:lnTo>
                  <a:lnTo>
                    <a:pt x="896957" y="580505"/>
                  </a:lnTo>
                  <a:close/>
                </a:path>
                <a:path w="950594" h="631189">
                  <a:moveTo>
                    <a:pt x="13953" y="0"/>
                  </a:moveTo>
                  <a:lnTo>
                    <a:pt x="0" y="21224"/>
                  </a:lnTo>
                  <a:lnTo>
                    <a:pt x="883003" y="601728"/>
                  </a:lnTo>
                  <a:lnTo>
                    <a:pt x="908172" y="603076"/>
                  </a:lnTo>
                  <a:lnTo>
                    <a:pt x="896957" y="580505"/>
                  </a:lnTo>
                  <a:lnTo>
                    <a:pt x="13953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4" name="object 94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103631" y="5660135"/>
              <a:ext cx="905256" cy="548640"/>
            </a:xfrm>
            <a:prstGeom prst="rect">
              <a:avLst/>
            </a:prstGeom>
          </p:spPr>
        </p:pic>
        <p:pic>
          <p:nvPicPr>
            <p:cNvPr id="95" name="object 9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8871" y="5684519"/>
              <a:ext cx="871728" cy="573024"/>
            </a:xfrm>
            <a:prstGeom prst="rect">
              <a:avLst/>
            </a:prstGeom>
          </p:spPr>
        </p:pic>
        <p:pic>
          <p:nvPicPr>
            <p:cNvPr id="96" name="object 9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49191" y="5682671"/>
              <a:ext cx="811924" cy="456598"/>
            </a:xfrm>
            <a:prstGeom prst="rect">
              <a:avLst/>
            </a:prstGeom>
          </p:spPr>
        </p:pic>
        <p:sp>
          <p:nvSpPr>
            <p:cNvPr id="97" name="object 97"/>
            <p:cNvSpPr/>
            <p:nvPr/>
          </p:nvSpPr>
          <p:spPr>
            <a:xfrm>
              <a:off x="149191" y="5682670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5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8" name="object 98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99288" y="4922519"/>
              <a:ext cx="448056" cy="935736"/>
            </a:xfrm>
            <a:prstGeom prst="rect">
              <a:avLst/>
            </a:prstGeom>
          </p:spPr>
        </p:pic>
        <p:sp>
          <p:nvSpPr>
            <p:cNvPr id="99" name="object 99"/>
            <p:cNvSpPr/>
            <p:nvPr/>
          </p:nvSpPr>
          <p:spPr>
            <a:xfrm>
              <a:off x="530433" y="4944959"/>
              <a:ext cx="276225" cy="737870"/>
            </a:xfrm>
            <a:custGeom>
              <a:avLst/>
              <a:gdLst/>
              <a:ahLst/>
              <a:cxnLst/>
              <a:rect l="l" t="t" r="r" b="b"/>
              <a:pathLst>
                <a:path w="276225" h="737870">
                  <a:moveTo>
                    <a:pt x="18069" y="613681"/>
                  </a:moveTo>
                  <a:lnTo>
                    <a:pt x="4357" y="616643"/>
                  </a:lnTo>
                  <a:lnTo>
                    <a:pt x="0" y="623402"/>
                  </a:lnTo>
                  <a:lnTo>
                    <a:pt x="24702" y="737767"/>
                  </a:lnTo>
                  <a:lnTo>
                    <a:pt x="47197" y="717742"/>
                  </a:lnTo>
                  <a:lnTo>
                    <a:pt x="44594" y="717742"/>
                  </a:lnTo>
                  <a:lnTo>
                    <a:pt x="20446" y="709864"/>
                  </a:lnTo>
                  <a:lnTo>
                    <a:pt x="35015" y="665206"/>
                  </a:lnTo>
                  <a:lnTo>
                    <a:pt x="24827" y="618039"/>
                  </a:lnTo>
                  <a:lnTo>
                    <a:pt x="18069" y="613681"/>
                  </a:lnTo>
                  <a:close/>
                </a:path>
                <a:path w="276225" h="737870">
                  <a:moveTo>
                    <a:pt x="35015" y="665206"/>
                  </a:moveTo>
                  <a:lnTo>
                    <a:pt x="20446" y="709864"/>
                  </a:lnTo>
                  <a:lnTo>
                    <a:pt x="44594" y="717742"/>
                  </a:lnTo>
                  <a:lnTo>
                    <a:pt x="46753" y="711123"/>
                  </a:lnTo>
                  <a:lnTo>
                    <a:pt x="44933" y="711123"/>
                  </a:lnTo>
                  <a:lnTo>
                    <a:pt x="24075" y="704319"/>
                  </a:lnTo>
                  <a:lnTo>
                    <a:pt x="40337" y="689842"/>
                  </a:lnTo>
                  <a:lnTo>
                    <a:pt x="35015" y="665206"/>
                  </a:lnTo>
                  <a:close/>
                </a:path>
                <a:path w="276225" h="737870">
                  <a:moveTo>
                    <a:pt x="95205" y="640998"/>
                  </a:moveTo>
                  <a:lnTo>
                    <a:pt x="59163" y="673083"/>
                  </a:lnTo>
                  <a:lnTo>
                    <a:pt x="44594" y="717742"/>
                  </a:lnTo>
                  <a:lnTo>
                    <a:pt x="47197" y="717742"/>
                  </a:lnTo>
                  <a:lnTo>
                    <a:pt x="112094" y="659970"/>
                  </a:lnTo>
                  <a:lnTo>
                    <a:pt x="112560" y="651942"/>
                  </a:lnTo>
                  <a:lnTo>
                    <a:pt x="103233" y="641465"/>
                  </a:lnTo>
                  <a:lnTo>
                    <a:pt x="95205" y="640998"/>
                  </a:lnTo>
                  <a:close/>
                </a:path>
                <a:path w="276225" h="737870">
                  <a:moveTo>
                    <a:pt x="40337" y="689842"/>
                  </a:moveTo>
                  <a:lnTo>
                    <a:pt x="24075" y="704319"/>
                  </a:lnTo>
                  <a:lnTo>
                    <a:pt x="44933" y="711123"/>
                  </a:lnTo>
                  <a:lnTo>
                    <a:pt x="40337" y="689842"/>
                  </a:lnTo>
                  <a:close/>
                </a:path>
                <a:path w="276225" h="737870">
                  <a:moveTo>
                    <a:pt x="59163" y="673083"/>
                  </a:moveTo>
                  <a:lnTo>
                    <a:pt x="40337" y="689842"/>
                  </a:lnTo>
                  <a:lnTo>
                    <a:pt x="44933" y="711123"/>
                  </a:lnTo>
                  <a:lnTo>
                    <a:pt x="46753" y="711123"/>
                  </a:lnTo>
                  <a:lnTo>
                    <a:pt x="59163" y="673083"/>
                  </a:lnTo>
                  <a:close/>
                </a:path>
                <a:path w="276225" h="737870">
                  <a:moveTo>
                    <a:pt x="252024" y="0"/>
                  </a:moveTo>
                  <a:lnTo>
                    <a:pt x="35015" y="665206"/>
                  </a:lnTo>
                  <a:lnTo>
                    <a:pt x="40337" y="689842"/>
                  </a:lnTo>
                  <a:lnTo>
                    <a:pt x="59163" y="673083"/>
                  </a:lnTo>
                  <a:lnTo>
                    <a:pt x="276171" y="7876"/>
                  </a:lnTo>
                  <a:lnTo>
                    <a:pt x="252024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0" name="object 100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1127759" y="5669279"/>
              <a:ext cx="905255" cy="548640"/>
            </a:xfrm>
            <a:prstGeom prst="rect">
              <a:avLst/>
            </a:prstGeom>
          </p:spPr>
        </p:pic>
        <p:pic>
          <p:nvPicPr>
            <p:cNvPr id="101" name="object 101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146048" y="5696711"/>
              <a:ext cx="871728" cy="569976"/>
            </a:xfrm>
            <a:prstGeom prst="rect">
              <a:avLst/>
            </a:prstGeom>
          </p:spPr>
        </p:pic>
        <p:pic>
          <p:nvPicPr>
            <p:cNvPr id="102" name="object 10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75426" y="5693102"/>
              <a:ext cx="811924" cy="456598"/>
            </a:xfrm>
            <a:prstGeom prst="rect">
              <a:avLst/>
            </a:prstGeom>
          </p:spPr>
        </p:pic>
        <p:sp>
          <p:nvSpPr>
            <p:cNvPr id="103" name="object 103"/>
            <p:cNvSpPr/>
            <p:nvPr/>
          </p:nvSpPr>
          <p:spPr>
            <a:xfrm>
              <a:off x="1175425" y="5693102"/>
              <a:ext cx="812165" cy="457200"/>
            </a:xfrm>
            <a:custGeom>
              <a:avLst/>
              <a:gdLst/>
              <a:ahLst/>
              <a:cxnLst/>
              <a:rect l="l" t="t" r="r" b="b"/>
              <a:pathLst>
                <a:path w="812164" h="457200">
                  <a:moveTo>
                    <a:pt x="0" y="76101"/>
                  </a:moveTo>
                  <a:lnTo>
                    <a:pt x="5980" y="46479"/>
                  </a:lnTo>
                  <a:lnTo>
                    <a:pt x="22289" y="22289"/>
                  </a:lnTo>
                  <a:lnTo>
                    <a:pt x="46479" y="5980"/>
                  </a:lnTo>
                  <a:lnTo>
                    <a:pt x="76101" y="0"/>
                  </a:lnTo>
                  <a:lnTo>
                    <a:pt x="735823" y="0"/>
                  </a:lnTo>
                  <a:lnTo>
                    <a:pt x="765445" y="5980"/>
                  </a:lnTo>
                  <a:lnTo>
                    <a:pt x="789635" y="22289"/>
                  </a:lnTo>
                  <a:lnTo>
                    <a:pt x="805944" y="46479"/>
                  </a:lnTo>
                  <a:lnTo>
                    <a:pt x="811925" y="76101"/>
                  </a:lnTo>
                  <a:lnTo>
                    <a:pt x="811925" y="380496"/>
                  </a:lnTo>
                  <a:lnTo>
                    <a:pt x="805944" y="410118"/>
                  </a:lnTo>
                  <a:lnTo>
                    <a:pt x="789635" y="434308"/>
                  </a:lnTo>
                  <a:lnTo>
                    <a:pt x="765445" y="450617"/>
                  </a:lnTo>
                  <a:lnTo>
                    <a:pt x="735823" y="456598"/>
                  </a:lnTo>
                  <a:lnTo>
                    <a:pt x="76101" y="456598"/>
                  </a:lnTo>
                  <a:lnTo>
                    <a:pt x="46479" y="450617"/>
                  </a:lnTo>
                  <a:lnTo>
                    <a:pt x="22289" y="434308"/>
                  </a:lnTo>
                  <a:lnTo>
                    <a:pt x="5980" y="410118"/>
                  </a:lnTo>
                  <a:lnTo>
                    <a:pt x="0" y="380496"/>
                  </a:lnTo>
                  <a:lnTo>
                    <a:pt x="0" y="76101"/>
                  </a:lnTo>
                  <a:close/>
                </a:path>
              </a:pathLst>
            </a:custGeom>
            <a:ln w="9525">
              <a:solidFill>
                <a:srgbClr val="4A7E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4" name="object 104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743712" y="4919471"/>
              <a:ext cx="993648" cy="947928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785805" y="4939671"/>
              <a:ext cx="795655" cy="753745"/>
            </a:xfrm>
            <a:custGeom>
              <a:avLst/>
              <a:gdLst/>
              <a:ahLst/>
              <a:cxnLst/>
              <a:rect l="l" t="t" r="r" b="b"/>
              <a:pathLst>
                <a:path w="795655" h="753745">
                  <a:moveTo>
                    <a:pt x="687468" y="702122"/>
                  </a:moveTo>
                  <a:lnTo>
                    <a:pt x="680638" y="706366"/>
                  </a:lnTo>
                  <a:lnTo>
                    <a:pt x="677446" y="720026"/>
                  </a:lnTo>
                  <a:lnTo>
                    <a:pt x="681691" y="726857"/>
                  </a:lnTo>
                  <a:lnTo>
                    <a:pt x="795626" y="753470"/>
                  </a:lnTo>
                  <a:lnTo>
                    <a:pt x="793253" y="745375"/>
                  </a:lnTo>
                  <a:lnTo>
                    <a:pt x="768584" y="745375"/>
                  </a:lnTo>
                  <a:lnTo>
                    <a:pt x="734458" y="713099"/>
                  </a:lnTo>
                  <a:lnTo>
                    <a:pt x="687468" y="702122"/>
                  </a:lnTo>
                  <a:close/>
                </a:path>
                <a:path w="795655" h="753745">
                  <a:moveTo>
                    <a:pt x="734458" y="713099"/>
                  </a:moveTo>
                  <a:lnTo>
                    <a:pt x="768584" y="745375"/>
                  </a:lnTo>
                  <a:lnTo>
                    <a:pt x="773929" y="739724"/>
                  </a:lnTo>
                  <a:lnTo>
                    <a:pt x="765127" y="739724"/>
                  </a:lnTo>
                  <a:lnTo>
                    <a:pt x="759002" y="718832"/>
                  </a:lnTo>
                  <a:lnTo>
                    <a:pt x="734458" y="713099"/>
                  </a:lnTo>
                  <a:close/>
                </a:path>
                <a:path w="795655" h="753745">
                  <a:moveTo>
                    <a:pt x="755654" y="637336"/>
                  </a:moveTo>
                  <a:lnTo>
                    <a:pt x="742192" y="641283"/>
                  </a:lnTo>
                  <a:lnTo>
                    <a:pt x="738336" y="648339"/>
                  </a:lnTo>
                  <a:lnTo>
                    <a:pt x="751912" y="694645"/>
                  </a:lnTo>
                  <a:lnTo>
                    <a:pt x="786038" y="726921"/>
                  </a:lnTo>
                  <a:lnTo>
                    <a:pt x="768584" y="745375"/>
                  </a:lnTo>
                  <a:lnTo>
                    <a:pt x="793253" y="745375"/>
                  </a:lnTo>
                  <a:lnTo>
                    <a:pt x="762710" y="641193"/>
                  </a:lnTo>
                  <a:lnTo>
                    <a:pt x="755654" y="637336"/>
                  </a:lnTo>
                  <a:close/>
                </a:path>
                <a:path w="795655" h="753745">
                  <a:moveTo>
                    <a:pt x="759002" y="718832"/>
                  </a:moveTo>
                  <a:lnTo>
                    <a:pt x="765127" y="739724"/>
                  </a:lnTo>
                  <a:lnTo>
                    <a:pt x="780203" y="723784"/>
                  </a:lnTo>
                  <a:lnTo>
                    <a:pt x="759002" y="718832"/>
                  </a:lnTo>
                  <a:close/>
                </a:path>
                <a:path w="795655" h="753745">
                  <a:moveTo>
                    <a:pt x="751912" y="694645"/>
                  </a:moveTo>
                  <a:lnTo>
                    <a:pt x="759002" y="718832"/>
                  </a:lnTo>
                  <a:lnTo>
                    <a:pt x="780203" y="723784"/>
                  </a:lnTo>
                  <a:lnTo>
                    <a:pt x="765127" y="739724"/>
                  </a:lnTo>
                  <a:lnTo>
                    <a:pt x="773929" y="739724"/>
                  </a:lnTo>
                  <a:lnTo>
                    <a:pt x="786038" y="726921"/>
                  </a:lnTo>
                  <a:lnTo>
                    <a:pt x="751912" y="694645"/>
                  </a:lnTo>
                  <a:close/>
                </a:path>
                <a:path w="795655" h="753745">
                  <a:moveTo>
                    <a:pt x="17453" y="0"/>
                  </a:moveTo>
                  <a:lnTo>
                    <a:pt x="0" y="18453"/>
                  </a:lnTo>
                  <a:lnTo>
                    <a:pt x="734458" y="713099"/>
                  </a:lnTo>
                  <a:lnTo>
                    <a:pt x="759002" y="718832"/>
                  </a:lnTo>
                  <a:lnTo>
                    <a:pt x="751912" y="694645"/>
                  </a:lnTo>
                  <a:lnTo>
                    <a:pt x="17453" y="0"/>
                  </a:lnTo>
                  <a:close/>
                </a:path>
              </a:pathLst>
            </a:custGeom>
            <a:solidFill>
              <a:srgbClr val="4F81B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6" name="object 106"/>
          <p:cNvSpPr txBox="1"/>
          <p:nvPr/>
        </p:nvSpPr>
        <p:spPr>
          <a:xfrm>
            <a:off x="8171249" y="4035044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>
              <a:latin typeface="Calibri"/>
              <a:cs typeface="Calibri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7182586" y="3986276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7797196" y="2928620"/>
            <a:ext cx="14147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285875" algn="l"/>
              </a:tabLst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	1</a:t>
            </a:r>
            <a:endParaRPr>
              <a:latin typeface="Calibri"/>
              <a:cs typeface="Calibri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2803235" y="509574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>
              <a:latin typeface="Calibri"/>
              <a:cs typeface="Calibri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1909110" y="509574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2256421" y="398017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3360221" y="3934459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2476680" y="2895091"/>
            <a:ext cx="2372995" cy="876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62915">
              <a:spcBef>
                <a:spcPts val="100"/>
              </a:spcBef>
              <a:tabLst>
                <a:tab pos="2244090" algn="l"/>
              </a:tabLst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2	1</a:t>
            </a:r>
            <a:endParaRPr>
              <a:latin typeface="Calibri"/>
              <a:cs typeface="Calibri"/>
            </a:endParaRPr>
          </a:p>
          <a:p>
            <a:pPr>
              <a:spcBef>
                <a:spcPts val="55"/>
              </a:spcBef>
            </a:pPr>
            <a:endParaRPr sz="1900">
              <a:latin typeface="Calibri"/>
              <a:cs typeface="Calibri"/>
            </a:endParaRPr>
          </a:p>
          <a:p>
            <a:pPr marL="12700"/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fib(3)</a:t>
            </a:r>
            <a:endParaRPr>
              <a:latin typeface="Calibri"/>
              <a:cs typeface="Calibri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4708372" y="402894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>
              <a:latin typeface="Calibri"/>
              <a:cs typeface="Calibri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798449" y="402894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>
              <a:latin typeface="Calibri"/>
              <a:cs typeface="Calibri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3531600" y="1395476"/>
            <a:ext cx="5168900" cy="140017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415925" algn="ctr">
              <a:spcBef>
                <a:spcPts val="795"/>
              </a:spcBef>
              <a:tabLst>
                <a:tab pos="1264920" algn="l"/>
              </a:tabLst>
            </a:pP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fib(5)	</a:t>
            </a:r>
            <a:r>
              <a:rPr sz="2700" baseline="1543" dirty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endParaRPr sz="2700" baseline="1543">
              <a:latin typeface="Calibri"/>
              <a:cs typeface="Calibri"/>
            </a:endParaRPr>
          </a:p>
          <a:p>
            <a:pPr marR="64135" algn="ctr">
              <a:spcBef>
                <a:spcPts val="695"/>
              </a:spcBef>
              <a:tabLst>
                <a:tab pos="2659380" algn="l"/>
              </a:tabLst>
            </a:pPr>
            <a:r>
              <a:rPr dirty="0">
                <a:solidFill>
                  <a:srgbClr val="FFFFFF"/>
                </a:solidFill>
                <a:latin typeface="Calibri"/>
                <a:cs typeface="Calibri"/>
              </a:rPr>
              <a:t>3	2</a:t>
            </a:r>
            <a:endParaRPr>
              <a:latin typeface="Calibri"/>
              <a:cs typeface="Calibri"/>
            </a:endParaRPr>
          </a:p>
          <a:p>
            <a:pPr>
              <a:spcBef>
                <a:spcPts val="20"/>
              </a:spcBef>
            </a:pPr>
            <a:endParaRPr sz="2400">
              <a:latin typeface="Calibri"/>
              <a:cs typeface="Calibri"/>
            </a:endParaRPr>
          </a:p>
          <a:p>
            <a:pPr marL="12700">
              <a:spcBef>
                <a:spcPts val="5"/>
              </a:spcBef>
              <a:tabLst>
                <a:tab pos="4646930" algn="l"/>
              </a:tabLst>
            </a:pP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4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	</a:t>
            </a: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3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1630423" y="5760211"/>
            <a:ext cx="4473575" cy="9829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3675">
              <a:spcBef>
                <a:spcPts val="100"/>
              </a:spcBef>
              <a:tabLst>
                <a:tab pos="1219835" algn="l"/>
              </a:tabLst>
            </a:pPr>
            <a:r>
              <a:rPr sz="2700" b="1" spc="-7" baseline="3086" dirty="0">
                <a:solidFill>
                  <a:srgbClr val="FFFFFF"/>
                </a:solidFill>
                <a:latin typeface="Calibri"/>
                <a:cs typeface="Calibri"/>
              </a:rPr>
              <a:t>fib(1)	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fib(0)</a:t>
            </a:r>
            <a:endParaRPr>
              <a:latin typeface="Calibri"/>
              <a:cs typeface="Calibri"/>
            </a:endParaRPr>
          </a:p>
          <a:p>
            <a:pPr>
              <a:spcBef>
                <a:spcPts val="50"/>
              </a:spcBef>
            </a:pPr>
            <a:endParaRPr sz="2000">
              <a:latin typeface="Calibri"/>
              <a:cs typeface="Calibri"/>
            </a:endParaRPr>
          </a:p>
          <a:p>
            <a:pPr marL="12700">
              <a:spcBef>
                <a:spcPts val="5"/>
              </a:spcBef>
            </a:pPr>
            <a:r>
              <a:rPr sz="2400" spc="80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called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Binary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recursion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118" name="object 118"/>
          <p:cNvGrpSpPr/>
          <p:nvPr/>
        </p:nvGrpSpPr>
        <p:grpSpPr>
          <a:xfrm>
            <a:off x="6751321" y="4971288"/>
            <a:ext cx="3916679" cy="1891664"/>
            <a:chOff x="5227320" y="4971288"/>
            <a:chExt cx="3916679" cy="1891664"/>
          </a:xfrm>
        </p:grpSpPr>
        <p:pic>
          <p:nvPicPr>
            <p:cNvPr id="119" name="object 119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245608" y="4974336"/>
              <a:ext cx="3898391" cy="1883664"/>
            </a:xfrm>
            <a:prstGeom prst="rect">
              <a:avLst/>
            </a:prstGeom>
          </p:spPr>
        </p:pic>
        <p:pic>
          <p:nvPicPr>
            <p:cNvPr id="120" name="object 120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227320" y="4971288"/>
              <a:ext cx="2761487" cy="1886712"/>
            </a:xfrm>
            <a:prstGeom prst="rect">
              <a:avLst/>
            </a:prstGeom>
          </p:spPr>
        </p:pic>
        <p:sp>
          <p:nvSpPr>
            <p:cNvPr id="121" name="object 121"/>
            <p:cNvSpPr/>
            <p:nvPr/>
          </p:nvSpPr>
          <p:spPr>
            <a:xfrm>
              <a:off x="5297627" y="5006627"/>
              <a:ext cx="3821429" cy="1847214"/>
            </a:xfrm>
            <a:custGeom>
              <a:avLst/>
              <a:gdLst/>
              <a:ahLst/>
              <a:cxnLst/>
              <a:rect l="l" t="t" r="r" b="b"/>
              <a:pathLst>
                <a:path w="3821429" h="1847215">
                  <a:moveTo>
                    <a:pt x="0" y="0"/>
                  </a:moveTo>
                  <a:lnTo>
                    <a:pt x="3821260" y="0"/>
                  </a:lnTo>
                  <a:lnTo>
                    <a:pt x="3821260" y="1846659"/>
                  </a:lnTo>
                  <a:lnTo>
                    <a:pt x="0" y="1846659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2" name="object 122"/>
          <p:cNvSpPr txBox="1"/>
          <p:nvPr/>
        </p:nvSpPr>
        <p:spPr>
          <a:xfrm>
            <a:off x="6888594" y="4559301"/>
            <a:ext cx="1654175" cy="1715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  <a:tabLst>
                <a:tab pos="1131570" algn="l"/>
              </a:tabLst>
            </a:pPr>
            <a:r>
              <a:rPr sz="2700" b="1" spc="7" baseline="3086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sz="2700" b="1" spc="-15" baseline="3086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sz="2700" b="1" spc="-7" baseline="3086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sz="2700" b="1" baseline="3086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sz="2700" b="1" spc="-7" baseline="3086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r>
              <a:rPr sz="2700" b="1" baseline="3086" dirty="0">
                <a:solidFill>
                  <a:srgbClr val="FFFFFF"/>
                </a:solidFill>
                <a:latin typeface="Calibri"/>
                <a:cs typeface="Calibri"/>
              </a:rPr>
              <a:t>)	</a:t>
            </a:r>
            <a:r>
              <a:rPr b="1" spc="5" dirty="0">
                <a:solidFill>
                  <a:srgbClr val="FFFFFF"/>
                </a:solidFill>
                <a:latin typeface="Calibri"/>
                <a:cs typeface="Calibri"/>
              </a:rPr>
              <a:t>f</a:t>
            </a:r>
            <a:r>
              <a:rPr b="1" spc="-10" dirty="0">
                <a:solidFill>
                  <a:srgbClr val="FFFFFF"/>
                </a:solidFill>
                <a:latin typeface="Calibri"/>
                <a:cs typeface="Calibri"/>
              </a:rPr>
              <a:t>i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b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(</a:t>
            </a:r>
            <a:r>
              <a:rPr b="1" spc="-5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r>
              <a:rPr b="1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  <a:endParaRPr>
              <a:latin typeface="Calibri"/>
              <a:cs typeface="Calibri"/>
            </a:endParaRPr>
          </a:p>
          <a:p>
            <a:pPr marL="24130">
              <a:lnSpc>
                <a:spcPts val="1910"/>
              </a:lnSpc>
              <a:spcBef>
                <a:spcPts val="1520"/>
              </a:spcBef>
            </a:pP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def</a:t>
            </a:r>
            <a:r>
              <a:rPr sz="16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fib(n):</a:t>
            </a:r>
            <a:endParaRPr sz="1600">
              <a:latin typeface="Calibri"/>
              <a:cs typeface="Calibri"/>
            </a:endParaRPr>
          </a:p>
          <a:p>
            <a:pPr marL="481330">
              <a:lnSpc>
                <a:spcPts val="1895"/>
              </a:lnSpc>
            </a:pP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if</a:t>
            </a:r>
            <a:r>
              <a:rPr sz="16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==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0:</a:t>
            </a:r>
            <a:endParaRPr sz="1600">
              <a:latin typeface="Calibri"/>
              <a:cs typeface="Calibri"/>
            </a:endParaRPr>
          </a:p>
          <a:p>
            <a:pPr marL="938530">
              <a:lnSpc>
                <a:spcPts val="1910"/>
              </a:lnSpc>
            </a:pP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return</a:t>
            </a:r>
            <a:r>
              <a:rPr sz="16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0</a:t>
            </a:r>
            <a:endParaRPr sz="1600">
              <a:latin typeface="Calibri"/>
              <a:cs typeface="Calibri"/>
            </a:endParaRPr>
          </a:p>
          <a:p>
            <a:pPr marL="481330">
              <a:lnSpc>
                <a:spcPts val="1910"/>
              </a:lnSpc>
              <a:spcBef>
                <a:spcPts val="95"/>
              </a:spcBef>
            </a:pP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if</a:t>
            </a:r>
            <a:r>
              <a:rPr sz="16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16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==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1:</a:t>
            </a:r>
            <a:endParaRPr sz="1600">
              <a:latin typeface="Calibri"/>
              <a:cs typeface="Calibri"/>
            </a:endParaRPr>
          </a:p>
          <a:p>
            <a:pPr marL="938530">
              <a:lnSpc>
                <a:spcPts val="1910"/>
              </a:lnSpc>
            </a:pP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return</a:t>
            </a:r>
            <a:r>
              <a:rPr sz="16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1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7357567" y="6486652"/>
            <a:ext cx="2005964" cy="2692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1600" spc="-10" dirty="0">
                <a:solidFill>
                  <a:srgbClr val="FFFFFF"/>
                </a:solidFill>
                <a:latin typeface="Calibri"/>
                <a:cs typeface="Calibri"/>
              </a:rPr>
              <a:t>return</a:t>
            </a:r>
            <a:r>
              <a:rPr sz="16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fib(n-1)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FFFFFF"/>
                </a:solidFill>
                <a:latin typeface="Calibri"/>
                <a:cs typeface="Calibri"/>
              </a:rPr>
              <a:t>+</a:t>
            </a:r>
            <a:r>
              <a:rPr sz="16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FFFFFF"/>
                </a:solidFill>
                <a:latin typeface="Calibri"/>
                <a:cs typeface="Calibri"/>
              </a:rPr>
              <a:t>fib(n-2)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27287" y="486156"/>
            <a:ext cx="633666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35" dirty="0"/>
              <a:t>Efficiency</a:t>
            </a:r>
            <a:r>
              <a:rPr spc="-145" dirty="0"/>
              <a:t> </a:t>
            </a:r>
            <a:r>
              <a:rPr spc="225" dirty="0"/>
              <a:t>of</a:t>
            </a:r>
            <a:r>
              <a:rPr spc="340" dirty="0"/>
              <a:t> </a:t>
            </a:r>
            <a:r>
              <a:rPr spc="200" dirty="0"/>
              <a:t>Recursion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81403"/>
            <a:ext cx="7887334" cy="445770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52425" marR="5080" indent="-339725">
              <a:lnSpc>
                <a:spcPts val="3220"/>
              </a:lnSpc>
              <a:spcBef>
                <a:spcPts val="525"/>
              </a:spcBef>
              <a:buChar char="•"/>
              <a:tabLst>
                <a:tab pos="351790" algn="l"/>
                <a:tab pos="352425" algn="l"/>
              </a:tabLst>
            </a:pPr>
            <a:r>
              <a:rPr sz="3000" spc="85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execution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takes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long because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it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computes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same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values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endParaRPr sz="3000">
              <a:latin typeface="Arial MT"/>
              <a:cs typeface="Arial MT"/>
            </a:endParaRPr>
          </a:p>
          <a:p>
            <a:pPr marL="352425" marR="499745" indent="-339725">
              <a:lnSpc>
                <a:spcPts val="3190"/>
              </a:lnSpc>
              <a:spcBef>
                <a:spcPts val="1885"/>
              </a:spcBef>
              <a:buChar char="•"/>
              <a:tabLst>
                <a:tab pos="351790" algn="l"/>
                <a:tab pos="352425" algn="l"/>
              </a:tabLst>
            </a:pP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Computation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0070C0"/>
                </a:solidFill>
                <a:latin typeface="Arial MT"/>
                <a:cs typeface="Arial MT"/>
              </a:rPr>
              <a:t>fib(5)</a:t>
            </a:r>
            <a:r>
              <a:rPr sz="30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calls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0070C0"/>
                </a:solidFill>
                <a:latin typeface="Arial MT"/>
                <a:cs typeface="Arial MT"/>
              </a:rPr>
              <a:t>fib(2)</a:t>
            </a:r>
            <a:r>
              <a:rPr sz="30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three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times!</a:t>
            </a:r>
            <a:endParaRPr sz="3000">
              <a:latin typeface="Arial MT"/>
              <a:cs typeface="Arial MT"/>
            </a:endParaRPr>
          </a:p>
          <a:p>
            <a:pPr marL="352425" marR="580390" indent="-339725">
              <a:lnSpc>
                <a:spcPct val="90700"/>
              </a:lnSpc>
              <a:spcBef>
                <a:spcPts val="1714"/>
              </a:spcBef>
              <a:buChar char="•"/>
              <a:tabLst>
                <a:tab pos="351790" algn="l"/>
                <a:tab pos="352425" algn="l"/>
              </a:tabLst>
            </a:pP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Keeping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previously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calculated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0" dirty="0">
                <a:solidFill>
                  <a:srgbClr val="FFFFFF"/>
                </a:solidFill>
                <a:latin typeface="Arial MT"/>
                <a:cs typeface="Arial MT"/>
              </a:rPr>
              <a:t>values,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such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as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0070C0"/>
                </a:solidFill>
                <a:latin typeface="Arial MT"/>
                <a:cs typeface="Arial MT"/>
              </a:rPr>
              <a:t>fib(2)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avoid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computing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000" spc="-8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values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more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than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once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improves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algorithm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performance</a:t>
            </a:r>
            <a:endParaRPr sz="3000">
              <a:latin typeface="Arial MT"/>
              <a:cs typeface="Arial MT"/>
            </a:endParaRPr>
          </a:p>
          <a:p>
            <a:pPr marL="352425" indent="-339725">
              <a:spcBef>
                <a:spcPts val="1390"/>
              </a:spcBef>
              <a:buChar char="•"/>
              <a:tabLst>
                <a:tab pos="351790" algn="l"/>
                <a:tab pos="352425" algn="l"/>
              </a:tabLst>
            </a:pPr>
            <a:r>
              <a:rPr sz="3000" spc="100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technique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called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Memoization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95600" y="2728530"/>
            <a:ext cx="6400800" cy="409384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46503" y="685292"/>
            <a:ext cx="7699375" cy="1132205"/>
          </a:xfrm>
          <a:prstGeom prst="rect">
            <a:avLst/>
          </a:prstGeom>
        </p:spPr>
        <p:txBody>
          <a:bodyPr vert="horz" wrap="square" lIns="0" tIns="3175" rIns="0" bIns="0" rtlCol="0" anchor="ctr">
            <a:spAutoFit/>
          </a:bodyPr>
          <a:lstStyle/>
          <a:p>
            <a:pPr marL="887730" marR="5080" indent="-875665">
              <a:lnSpc>
                <a:spcPct val="101699"/>
              </a:lnSpc>
              <a:spcBef>
                <a:spcPts val="25"/>
              </a:spcBef>
            </a:pPr>
            <a:r>
              <a:rPr sz="3600" spc="-5" dirty="0">
                <a:solidFill>
                  <a:srgbClr val="FFFFFF"/>
                </a:solidFill>
              </a:rPr>
              <a:t>To</a:t>
            </a:r>
            <a:r>
              <a:rPr sz="3600" spc="-105" dirty="0">
                <a:solidFill>
                  <a:srgbClr val="FFFFFF"/>
                </a:solidFill>
              </a:rPr>
              <a:t> </a:t>
            </a:r>
            <a:r>
              <a:rPr sz="3600" spc="195" dirty="0">
                <a:solidFill>
                  <a:srgbClr val="FFFFFF"/>
                </a:solidFill>
              </a:rPr>
              <a:t>understand</a:t>
            </a:r>
            <a:r>
              <a:rPr sz="3600" spc="-105" dirty="0">
                <a:solidFill>
                  <a:srgbClr val="FFFFFF"/>
                </a:solidFill>
              </a:rPr>
              <a:t> </a:t>
            </a:r>
            <a:r>
              <a:rPr sz="3600" spc="195" dirty="0">
                <a:solidFill>
                  <a:srgbClr val="FFFFFF"/>
                </a:solidFill>
              </a:rPr>
              <a:t>recursion,</a:t>
            </a:r>
            <a:r>
              <a:rPr sz="3600" spc="-105" dirty="0">
                <a:solidFill>
                  <a:srgbClr val="FFFFFF"/>
                </a:solidFill>
              </a:rPr>
              <a:t> </a:t>
            </a:r>
            <a:r>
              <a:rPr sz="3600" spc="145" dirty="0">
                <a:solidFill>
                  <a:srgbClr val="FFFFFF"/>
                </a:solidFill>
              </a:rPr>
              <a:t>you</a:t>
            </a:r>
            <a:r>
              <a:rPr sz="3600" spc="-100" dirty="0">
                <a:solidFill>
                  <a:srgbClr val="FFFFFF"/>
                </a:solidFill>
              </a:rPr>
              <a:t> </a:t>
            </a:r>
            <a:r>
              <a:rPr sz="3600" spc="180" dirty="0">
                <a:solidFill>
                  <a:srgbClr val="FFFFFF"/>
                </a:solidFill>
              </a:rPr>
              <a:t>must </a:t>
            </a:r>
            <a:r>
              <a:rPr sz="3600" spc="-985" dirty="0">
                <a:solidFill>
                  <a:srgbClr val="FFFFFF"/>
                </a:solidFill>
              </a:rPr>
              <a:t> </a:t>
            </a:r>
            <a:r>
              <a:rPr sz="3600" spc="220" dirty="0">
                <a:solidFill>
                  <a:srgbClr val="FFFFFF"/>
                </a:solidFill>
              </a:rPr>
              <a:t>first</a:t>
            </a:r>
            <a:r>
              <a:rPr sz="3600" spc="-105" dirty="0">
                <a:solidFill>
                  <a:srgbClr val="FFFFFF"/>
                </a:solidFill>
              </a:rPr>
              <a:t> </a:t>
            </a:r>
            <a:r>
              <a:rPr sz="3600" spc="195" dirty="0">
                <a:solidFill>
                  <a:srgbClr val="FFFFFF"/>
                </a:solidFill>
              </a:rPr>
              <a:t>understand</a:t>
            </a:r>
            <a:r>
              <a:rPr sz="3600" spc="-110" dirty="0">
                <a:solidFill>
                  <a:srgbClr val="FFFFFF"/>
                </a:solidFill>
              </a:rPr>
              <a:t> </a:t>
            </a:r>
            <a:r>
              <a:rPr sz="3600" spc="204" dirty="0">
                <a:solidFill>
                  <a:srgbClr val="FFFFFF"/>
                </a:solidFill>
              </a:rPr>
              <a:t>recursion!</a:t>
            </a:r>
            <a:endParaRPr sz="360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91403" y="210819"/>
            <a:ext cx="6010275" cy="12446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452245" marR="5080" indent="-1440180">
              <a:lnSpc>
                <a:spcPct val="100000"/>
              </a:lnSpc>
              <a:spcBef>
                <a:spcPts val="100"/>
              </a:spcBef>
            </a:pPr>
            <a:r>
              <a:rPr sz="4000" spc="165" dirty="0"/>
              <a:t>Exercise:</a:t>
            </a:r>
            <a:r>
              <a:rPr sz="4000" spc="-140" dirty="0"/>
              <a:t> </a:t>
            </a:r>
            <a:r>
              <a:rPr sz="4000" spc="200" dirty="0"/>
              <a:t>Fibonacci</a:t>
            </a:r>
            <a:r>
              <a:rPr sz="4000" spc="-130" dirty="0"/>
              <a:t> </a:t>
            </a:r>
            <a:r>
              <a:rPr sz="4000" spc="260" dirty="0"/>
              <a:t>with </a:t>
            </a:r>
            <a:r>
              <a:rPr sz="4000" spc="-1095" dirty="0"/>
              <a:t> </a:t>
            </a:r>
            <a:r>
              <a:rPr sz="4000" spc="155" dirty="0"/>
              <a:t>Memoization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0" y="1620013"/>
            <a:ext cx="7868284" cy="4696029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55600" marR="5080" indent="-342900">
              <a:lnSpc>
                <a:spcPct val="101899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Modify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fib(n)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so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uses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memoization</a:t>
            </a:r>
            <a:endParaRPr sz="32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4800">
              <a:latin typeface="Arial MT"/>
              <a:cs typeface="Arial MT"/>
            </a:endParaRPr>
          </a:p>
          <a:p>
            <a:pPr marL="354965" marR="234315" indent="-354965">
              <a:lnSpc>
                <a:spcPts val="379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Compare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execution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time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15" dirty="0">
                <a:solidFill>
                  <a:srgbClr val="FFFFFF"/>
                </a:solidFill>
                <a:latin typeface="Arial MT"/>
                <a:cs typeface="Arial MT"/>
              </a:rPr>
              <a:t>import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00B050"/>
                </a:solidFill>
                <a:latin typeface="Arial MT"/>
                <a:cs typeface="Arial MT"/>
              </a:rPr>
              <a:t>time</a:t>
            </a:r>
            <a:endParaRPr sz="3200">
              <a:latin typeface="Arial MT"/>
              <a:cs typeface="Arial MT"/>
            </a:endParaRPr>
          </a:p>
          <a:p>
            <a:pPr marL="927100" marR="3453129">
              <a:lnSpc>
                <a:spcPts val="3790"/>
              </a:lnSpc>
              <a:spcBef>
                <a:spcPts val="125"/>
              </a:spcBef>
            </a:pPr>
            <a:r>
              <a:rPr sz="3200" spc="220" dirty="0">
                <a:solidFill>
                  <a:srgbClr val="FFFFFF"/>
                </a:solidFill>
                <a:latin typeface="Arial MT"/>
                <a:cs typeface="Arial MT"/>
              </a:rPr>
              <a:t>start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00B050"/>
                </a:solidFill>
                <a:latin typeface="Arial MT"/>
                <a:cs typeface="Arial MT"/>
              </a:rPr>
              <a:t>time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.time()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print(</a:t>
            </a:r>
            <a:r>
              <a:rPr sz="3200" spc="155" dirty="0">
                <a:solidFill>
                  <a:srgbClr val="D32CFF"/>
                </a:solidFill>
                <a:latin typeface="Arial MT"/>
                <a:cs typeface="Arial MT"/>
              </a:rPr>
              <a:t>fib(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30</a:t>
            </a:r>
            <a:r>
              <a:rPr sz="3200" spc="15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 marL="927100" marR="3644900">
              <a:lnSpc>
                <a:spcPts val="3790"/>
              </a:lnSpc>
              <a:spcBef>
                <a:spcPts val="110"/>
              </a:spcBef>
            </a:pP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end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00B050"/>
                </a:solidFill>
                <a:latin typeface="Arial MT"/>
                <a:cs typeface="Arial MT"/>
              </a:rPr>
              <a:t>time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.time()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print(end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dirty="0">
                <a:solidFill>
                  <a:srgbClr val="FFFFFF"/>
                </a:solidFill>
                <a:latin typeface="Arial MT"/>
                <a:cs typeface="Arial MT"/>
              </a:rPr>
              <a:t>-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start)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52716" y="486156"/>
            <a:ext cx="428625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0" dirty="0"/>
              <a:t>Common</a:t>
            </a:r>
            <a:r>
              <a:rPr spc="-180" dirty="0"/>
              <a:t> </a:t>
            </a:r>
            <a:r>
              <a:rPr spc="235" dirty="0"/>
              <a:t>Errors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602739" y="1536855"/>
            <a:ext cx="8655050" cy="4988560"/>
          </a:xfrm>
          <a:prstGeom prst="rect">
            <a:avLst/>
          </a:prstGeom>
        </p:spPr>
        <p:txBody>
          <a:bodyPr vert="horz" wrap="square" lIns="0" tIns="57150" rIns="0" bIns="0" rtlCol="0">
            <a:spAutoFit/>
          </a:bodyPr>
          <a:lstStyle/>
          <a:p>
            <a:pPr marL="355600" indent="-342900">
              <a:spcBef>
                <a:spcPts val="45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Infinite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recursion:</a:t>
            </a:r>
            <a:endParaRPr sz="3000">
              <a:latin typeface="Arial MT"/>
              <a:cs typeface="Arial MT"/>
            </a:endParaRPr>
          </a:p>
          <a:p>
            <a:pPr marL="755650" marR="7620" lvl="1" indent="-285750">
              <a:lnSpc>
                <a:spcPts val="2810"/>
              </a:lnSpc>
              <a:spcBef>
                <a:spcPts val="655"/>
              </a:spcBef>
              <a:buChar char="–"/>
              <a:tabLst>
                <a:tab pos="755650" algn="l"/>
              </a:tabLst>
            </a:pP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calling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itself</a:t>
            </a:r>
            <a:r>
              <a:rPr sz="26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over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no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end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sight</a:t>
            </a:r>
            <a:endParaRPr sz="2600">
              <a:latin typeface="Arial MT"/>
              <a:cs typeface="Arial MT"/>
            </a:endParaRPr>
          </a:p>
          <a:p>
            <a:pPr marL="755650" marR="5080" lvl="1" indent="-285750">
              <a:lnSpc>
                <a:spcPts val="2900"/>
              </a:lnSpc>
              <a:spcBef>
                <a:spcPts val="500"/>
              </a:spcBef>
              <a:buChar char="–"/>
              <a:tabLst>
                <a:tab pos="755650" algn="l"/>
              </a:tabLst>
            </a:pPr>
            <a:r>
              <a:rPr sz="2600" spc="7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70" dirty="0">
                <a:solidFill>
                  <a:srgbClr val="FFFFFF"/>
                </a:solidFill>
                <a:latin typeface="Arial MT"/>
                <a:cs typeface="Arial MT"/>
              </a:rPr>
              <a:t>computer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needs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some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amount</a:t>
            </a:r>
            <a:r>
              <a:rPr sz="26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600" spc="2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memory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for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book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keeping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(stack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call)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during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each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call</a:t>
            </a:r>
            <a:endParaRPr sz="2600">
              <a:latin typeface="Arial MT"/>
              <a:cs typeface="Arial MT"/>
            </a:endParaRPr>
          </a:p>
          <a:p>
            <a:pPr marL="755650" marR="117475" lvl="1" indent="-285750">
              <a:lnSpc>
                <a:spcPts val="2810"/>
              </a:lnSpc>
              <a:spcBef>
                <a:spcPts val="585"/>
              </a:spcBef>
              <a:buChar char="–"/>
              <a:tabLst>
                <a:tab pos="755650" algn="l"/>
              </a:tabLst>
            </a:pPr>
            <a:r>
              <a:rPr sz="2600" spc="170" dirty="0">
                <a:solidFill>
                  <a:srgbClr val="FFFFFF"/>
                </a:solidFill>
                <a:latin typeface="Arial MT"/>
                <a:cs typeface="Arial MT"/>
              </a:rPr>
              <a:t>After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some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number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600" spc="2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calls,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available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memory </a:t>
            </a:r>
            <a:r>
              <a:rPr sz="2600" spc="-7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purpose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exhausted</a:t>
            </a:r>
            <a:endParaRPr sz="2600">
              <a:latin typeface="Arial MT"/>
              <a:cs typeface="Arial MT"/>
            </a:endParaRPr>
          </a:p>
          <a:p>
            <a:pPr marL="755650" marR="467995" lvl="1" indent="-285750">
              <a:lnSpc>
                <a:spcPts val="2810"/>
              </a:lnSpc>
              <a:spcBef>
                <a:spcPts val="570"/>
              </a:spcBef>
              <a:buChar char="–"/>
              <a:tabLst>
                <a:tab pos="755650" algn="l"/>
              </a:tabLst>
            </a:pPr>
            <a:r>
              <a:rPr sz="2600" spc="60" dirty="0">
                <a:solidFill>
                  <a:srgbClr val="FFFFFF"/>
                </a:solidFill>
                <a:latin typeface="Arial MT"/>
                <a:cs typeface="Arial MT"/>
              </a:rPr>
              <a:t>Your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program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shuts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down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reports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75" dirty="0">
                <a:solidFill>
                  <a:srgbClr val="FFFFFF"/>
                </a:solidFill>
                <a:latin typeface="Arial MT"/>
                <a:cs typeface="Arial MT"/>
              </a:rPr>
              <a:t>“stack </a:t>
            </a:r>
            <a:r>
              <a:rPr sz="2600" spc="-7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overflow”</a:t>
            </a:r>
            <a:endParaRPr sz="2600">
              <a:latin typeface="Arial MT"/>
              <a:cs typeface="Arial MT"/>
            </a:endParaRPr>
          </a:p>
          <a:p>
            <a:pPr marL="355600" indent="-342900">
              <a:spcBef>
                <a:spcPts val="32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Causes:</a:t>
            </a:r>
            <a:endParaRPr sz="3000">
              <a:latin typeface="Arial MT"/>
              <a:cs typeface="Arial MT"/>
            </a:endParaRPr>
          </a:p>
          <a:p>
            <a:pPr marL="755650" marR="534670" lvl="1" indent="-285750">
              <a:lnSpc>
                <a:spcPts val="2810"/>
              </a:lnSpc>
              <a:spcBef>
                <a:spcPts val="655"/>
              </a:spcBef>
              <a:buChar char="–"/>
              <a:tabLst>
                <a:tab pos="755650" algn="l"/>
              </a:tabLst>
            </a:pPr>
            <a:r>
              <a:rPr sz="2600" spc="7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arguments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75" dirty="0">
                <a:solidFill>
                  <a:srgbClr val="FFFFFF"/>
                </a:solidFill>
                <a:latin typeface="Arial MT"/>
                <a:cs typeface="Arial MT"/>
              </a:rPr>
              <a:t>don’t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get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simpler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9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because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special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terminating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case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missing</a:t>
            </a:r>
            <a:endParaRPr sz="2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18742" y="486156"/>
            <a:ext cx="335407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30" dirty="0"/>
              <a:t>Reverse</a:t>
            </a:r>
            <a:r>
              <a:rPr spc="-215" dirty="0"/>
              <a:t> </a:t>
            </a:r>
            <a:r>
              <a:rPr spc="235" dirty="0"/>
              <a:t>List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0013"/>
            <a:ext cx="7166609" cy="27628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55600" marR="875030" indent="-342900">
              <a:lnSpc>
                <a:spcPct val="101899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Write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recursive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that </a:t>
            </a:r>
            <a:r>
              <a:rPr sz="3200" spc="-86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reverses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3200" dirty="0">
              <a:latin typeface="Arial MT"/>
              <a:cs typeface="Arial MT"/>
            </a:endParaRPr>
          </a:p>
          <a:p>
            <a:pPr marL="354965" marR="5080" indent="-354965">
              <a:lnSpc>
                <a:spcPts val="4610"/>
              </a:lnSpc>
              <a:spcBef>
                <a:spcPts val="7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14" dirty="0">
                <a:solidFill>
                  <a:srgbClr val="FFFFFF"/>
                </a:solidFill>
                <a:latin typeface="Arial MT"/>
                <a:cs typeface="Arial MT"/>
              </a:rPr>
              <a:t>For </a:t>
            </a:r>
            <a:r>
              <a:rPr sz="3200" spc="125" dirty="0">
                <a:solidFill>
                  <a:srgbClr val="FFFFFF"/>
                </a:solidFill>
                <a:latin typeface="Arial MT"/>
                <a:cs typeface="Arial MT"/>
              </a:rPr>
              <a:t>example: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0070C0"/>
                </a:solidFill>
                <a:latin typeface="Arial MT"/>
                <a:cs typeface="Arial MT"/>
              </a:rPr>
              <a:t>print(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recursive_reverse([1,2,3,4])</a:t>
            </a:r>
            <a:r>
              <a:rPr sz="3200" spc="140" dirty="0">
                <a:solidFill>
                  <a:srgbClr val="0070C0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[4,3,2,1]</a:t>
            </a:r>
            <a:endParaRPr sz="32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Importing Modules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C280C40-D706-4FF1-9FE5-775CE9C51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9059" y="1690688"/>
            <a:ext cx="8954086" cy="4802187"/>
          </a:xfrm>
        </p:spPr>
        <p:txBody>
          <a:bodyPr/>
          <a:lstStyle/>
          <a:p>
            <a:r>
              <a:rPr lang="en-US" dirty="0"/>
              <a:t>To use a module, we must first </a:t>
            </a:r>
            <a:r>
              <a:rPr lang="en-US" b="1" i="1" dirty="0"/>
              <a:t>import</a:t>
            </a:r>
            <a:r>
              <a:rPr lang="en-US" dirty="0"/>
              <a:t> it</a:t>
            </a:r>
          </a:p>
          <a:p>
            <a:endParaRPr lang="en-US" dirty="0"/>
          </a:p>
          <a:p>
            <a:r>
              <a:rPr lang="en-US" dirty="0"/>
              <a:t>Where does Python look for module files?</a:t>
            </a:r>
          </a:p>
          <a:p>
            <a:pPr lvl="3"/>
            <a:endParaRPr lang="en-US" dirty="0"/>
          </a:p>
          <a:p>
            <a:r>
              <a:rPr lang="en-US" dirty="0"/>
              <a:t>In the current directory</a:t>
            </a:r>
          </a:p>
          <a:p>
            <a:r>
              <a:rPr lang="en-US" dirty="0"/>
              <a:t>In a list of pre-defined directories</a:t>
            </a:r>
          </a:p>
          <a:p>
            <a:pPr lvl="1"/>
            <a:r>
              <a:rPr lang="en-US" dirty="0"/>
              <a:t>These directories are where libraries like </a:t>
            </a:r>
            <a:br>
              <a:rPr lang="en-US" dirty="0"/>
            </a:b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random</a:t>
            </a:r>
            <a:r>
              <a:rPr lang="en-US" dirty="0"/>
              <a:t> and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calendar </a:t>
            </a:r>
            <a:r>
              <a:rPr lang="en-US" dirty="0"/>
              <a:t>are stored</a:t>
            </a:r>
          </a:p>
        </p:txBody>
      </p:sp>
    </p:spTree>
    <p:extLst>
      <p:ext uri="{BB962C8B-B14F-4D97-AF65-F5344CB8AC3E}">
        <p14:creationId xmlns:p14="http://schemas.microsoft.com/office/powerpoint/2010/main" val="130363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27704" y="875695"/>
            <a:ext cx="5123688" cy="5106608"/>
          </a:xfrm>
          <a:prstGeom prst="rect">
            <a:avLst/>
          </a:prstGeom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17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coins.py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1260790"/>
            <a:ext cx="10945837" cy="5168145"/>
          </a:xfrm>
        </p:spPr>
        <p:txBody>
          <a:bodyPr>
            <a:normAutofit fontScale="92500" lnSpcReduction="20000"/>
          </a:bodyPr>
          <a:lstStyle/>
          <a:p>
            <a:pPr fontAlgn="base"/>
            <a:r>
              <a:rPr lang="en-US" dirty="0"/>
              <a:t>Given an amount and the denominations of coins available, determine how many ways change can be made for the amount. There is a limitless supply of each coin type. Optional: Also, modify your code to print the denomination used.</a:t>
            </a:r>
          </a:p>
          <a:p>
            <a:pPr fontAlgn="base"/>
            <a:r>
              <a:rPr lang="en-US" dirty="0"/>
              <a:t> Examples:  </a:t>
            </a:r>
          </a:p>
          <a:p>
            <a:pPr fontAlgn="base"/>
            <a:r>
              <a:rPr lang="en-US" dirty="0"/>
              <a:t>Input: coins[] = [8, 3, 2 , 1], V = 15</a:t>
            </a:r>
          </a:p>
          <a:p>
            <a:pPr fontAlgn="base"/>
            <a:r>
              <a:rPr lang="en-US" dirty="0"/>
              <a:t>Output: There are 35 different ways to make sum using the given denominations.</a:t>
            </a:r>
          </a:p>
          <a:p>
            <a:pPr fontAlgn="base"/>
            <a:r>
              <a:rPr lang="en-US" dirty="0"/>
              <a:t>Denomination used: All of them.</a:t>
            </a:r>
          </a:p>
          <a:p>
            <a:pPr fontAlgn="base"/>
            <a:r>
              <a:rPr lang="en-US" dirty="0"/>
              <a:t>Input: coins[] = {9, 1, 2, 3}, V = 4</a:t>
            </a:r>
          </a:p>
          <a:p>
            <a:pPr fontAlgn="base"/>
            <a:r>
              <a:rPr lang="en-US" dirty="0"/>
              <a:t>Output: There are 4 different ways to make sum using the given denominations.</a:t>
            </a:r>
          </a:p>
          <a:p>
            <a:pPr fontAlgn="base"/>
            <a:r>
              <a:rPr lang="en-US" b="1" i="1" dirty="0"/>
              <a:t>Explanation:</a:t>
            </a:r>
            <a:r>
              <a:rPr lang="en-US" i="1" dirty="0"/>
              <a:t> there are four solutions: {1, 1, 1, 1}, {1, 1, 2}, {2, 2}, {1, 3}. </a:t>
            </a:r>
          </a:p>
          <a:p>
            <a:pPr fontAlgn="base"/>
            <a:r>
              <a:rPr lang="en-US" dirty="0"/>
              <a:t>Denomination used: 1,2,3</a:t>
            </a:r>
          </a:p>
        </p:txBody>
      </p:sp>
    </p:spTree>
    <p:extLst>
      <p:ext uri="{BB962C8B-B14F-4D97-AF65-F5344CB8AC3E}">
        <p14:creationId xmlns:p14="http://schemas.microsoft.com/office/powerpoint/2010/main" val="71871693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17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coins.py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1260790"/>
            <a:ext cx="10945837" cy="5168145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en-US" dirty="0"/>
              <a:t>Break the coin change problem</a:t>
            </a:r>
          </a:p>
          <a:p>
            <a:pPr fontAlgn="base"/>
            <a:r>
              <a:rPr lang="en-US" i="1" dirty="0"/>
              <a:t>C() –&gt; count()</a:t>
            </a:r>
          </a:p>
          <a:p>
            <a:pPr fontAlgn="base"/>
            <a:r>
              <a:rPr lang="en-US" i="1" dirty="0"/>
              <a:t>                              C({1,2,3}, 5)                     </a:t>
            </a:r>
          </a:p>
          <a:p>
            <a:pPr fontAlgn="base"/>
            <a:r>
              <a:rPr lang="en-US" i="1" dirty="0"/>
              <a:t>                           /                     \    </a:t>
            </a:r>
            <a:br>
              <a:rPr lang="en-US" i="1" dirty="0"/>
            </a:br>
            <a:r>
              <a:rPr lang="en-US" i="1" dirty="0"/>
              <a:t>                         /                         \                  </a:t>
            </a:r>
          </a:p>
          <a:p>
            <a:pPr fontAlgn="base"/>
            <a:r>
              <a:rPr lang="en-US" i="1" dirty="0"/>
              <a:t>             C({1,2,3}, 2)                   C({1,2}, 5)        </a:t>
            </a:r>
            <a:br>
              <a:rPr lang="en-US" i="1" dirty="0"/>
            </a:br>
            <a:r>
              <a:rPr lang="en-US" i="1" dirty="0"/>
              <a:t>             /              \                   /            \   </a:t>
            </a:r>
          </a:p>
          <a:p>
            <a:pPr fontAlgn="base"/>
            <a:r>
              <a:rPr lang="en-US" i="1" dirty="0"/>
              <a:t>C({1,2,3}, -1)  C({1,2}, 2)        C({1,2}, 3)    C({1}, 5)</a:t>
            </a:r>
            <a:br>
              <a:rPr lang="en-US" i="1" dirty="0"/>
            </a:br>
            <a:r>
              <a:rPr lang="en-US" i="1" dirty="0"/>
              <a:t>                       /    \                  /     \           /     \</a:t>
            </a:r>
            <a:br>
              <a:rPr lang="en-US" i="1" dirty="0"/>
            </a:br>
            <a:r>
              <a:rPr lang="en-US" i="1" dirty="0"/>
              <a:t>                     /       \                /       \         /        \</a:t>
            </a:r>
          </a:p>
          <a:p>
            <a:pPr fontAlgn="base"/>
            <a:r>
              <a:rPr lang="en-US" i="1" dirty="0"/>
              <a:t>    C({1,2},0)  C({1},2)   C({1,2},1) C({1},3)    C({1}, 4)  C({}, 5)</a:t>
            </a:r>
          </a:p>
          <a:p>
            <a:pPr fontAlgn="base"/>
            <a:r>
              <a:rPr lang="en-US" i="1" dirty="0"/>
              <a:t>                        / \           / \          /\           /     \         </a:t>
            </a:r>
            <a:br>
              <a:rPr lang="en-US" i="1" dirty="0"/>
            </a:br>
            <a:r>
              <a:rPr lang="en-US" i="1" dirty="0"/>
              <a:t>                     /      \      /     \       /   \        /        \  </a:t>
            </a:r>
          </a:p>
          <a:p>
            <a:pPr fontAlgn="base"/>
            <a:r>
              <a:rPr lang="en-US" i="1" dirty="0"/>
              <a:t>                .      .  .     .   .     .              C({1}, 3)      C({}, 4)</a:t>
            </a:r>
          </a:p>
          <a:p>
            <a:pPr fontAlgn="base"/>
            <a:r>
              <a:rPr lang="en-US" i="1" dirty="0"/>
              <a:t>                                                           / \  </a:t>
            </a:r>
            <a:br>
              <a:rPr lang="en-US" i="1" dirty="0"/>
            </a:br>
            <a:r>
              <a:rPr lang="en-US" i="1" dirty="0"/>
              <a:t>                                                          /   \                             </a:t>
            </a:r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2977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176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coins.py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63" y="1260790"/>
            <a:ext cx="10945837" cy="5168145"/>
          </a:xfrm>
        </p:spPr>
        <p:txBody>
          <a:bodyPr>
            <a:normAutofit/>
          </a:bodyPr>
          <a:lstStyle/>
          <a:p>
            <a:pPr fontAlgn="base"/>
            <a:r>
              <a:rPr lang="en-US" dirty="0"/>
              <a:t>Follow the below steps to Implement the idea:</a:t>
            </a:r>
          </a:p>
          <a:p>
            <a:pPr fontAlgn="base"/>
            <a:r>
              <a:rPr lang="en-US" dirty="0"/>
              <a:t>We have 2 choices for a coin of a particular denomination, either </a:t>
            </a:r>
            <a:r>
              <a:rPr lang="en-US" dirty="0" err="1"/>
              <a:t>i</a:t>
            </a:r>
            <a:r>
              <a:rPr lang="en-US" dirty="0"/>
              <a:t>) to include, or ii) to exclude.</a:t>
            </a:r>
          </a:p>
          <a:p>
            <a:pPr fontAlgn="base"/>
            <a:r>
              <a:rPr lang="en-US" dirty="0"/>
              <a:t>If we are at coins[n-1], we can take as many instances of that coin ( unbounded inclusion ) </a:t>
            </a:r>
            <a:r>
              <a:rPr lang="en-US" dirty="0" err="1"/>
              <a:t>i.e</a:t>
            </a:r>
            <a:r>
              <a:rPr lang="en-US" dirty="0"/>
              <a:t> </a:t>
            </a:r>
            <a:r>
              <a:rPr lang="en-US" b="1" dirty="0"/>
              <a:t>count(coins, n, sum – coins[n-1] )</a:t>
            </a:r>
            <a:r>
              <a:rPr lang="en-US" dirty="0"/>
              <a:t>; then we move to coins[n-2]. </a:t>
            </a:r>
          </a:p>
          <a:p>
            <a:pPr fontAlgn="base"/>
            <a:r>
              <a:rPr lang="en-US" dirty="0"/>
              <a:t>After moving to coins[n-2], we can’t move back and can’t make choices for coins[n-1] </a:t>
            </a:r>
            <a:r>
              <a:rPr lang="en-US" dirty="0" err="1"/>
              <a:t>i.e</a:t>
            </a:r>
            <a:r>
              <a:rPr lang="en-US" dirty="0"/>
              <a:t> </a:t>
            </a:r>
            <a:r>
              <a:rPr lang="en-US" b="1" dirty="0"/>
              <a:t>count(coins, n-1, sum)</a:t>
            </a:r>
            <a:r>
              <a:rPr lang="en-US" dirty="0"/>
              <a:t>.     </a:t>
            </a:r>
          </a:p>
          <a:p>
            <a:pPr fontAlgn="base"/>
            <a:r>
              <a:rPr lang="en-US" dirty="0"/>
              <a:t>Finally, as we have to find the total number of ways, so we will add these 2 possible choices, </a:t>
            </a:r>
            <a:r>
              <a:rPr lang="en-US" dirty="0" err="1"/>
              <a:t>i.e</a:t>
            </a:r>
            <a:r>
              <a:rPr lang="en-US" dirty="0"/>
              <a:t> </a:t>
            </a:r>
            <a:r>
              <a:rPr lang="en-US" b="1" dirty="0"/>
              <a:t>count(coins, n, sum – coins[n-1] ) + count(coins, n-1, sum );</a:t>
            </a:r>
            <a:endParaRPr lang="en-US" dirty="0"/>
          </a:p>
          <a:p>
            <a:pPr fontAlgn="base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05320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851064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Importing Modules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160EBA5-A145-439F-939E-C23A770196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1772" y="1547446"/>
            <a:ext cx="9488658" cy="4945429"/>
          </a:xfrm>
        </p:spPr>
        <p:txBody>
          <a:bodyPr/>
          <a:lstStyle/>
          <a:p>
            <a:r>
              <a:rPr lang="en-US" dirty="0"/>
              <a:t>To import modules, use this command:</a:t>
            </a:r>
          </a:p>
          <a:p>
            <a:pPr marL="457200" lvl="1" indent="0">
              <a:buNone/>
            </a:pP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moduleName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3"/>
            <a:endParaRPr lang="en-US" dirty="0"/>
          </a:p>
          <a:p>
            <a:r>
              <a:rPr lang="en-US" dirty="0"/>
              <a:t>This imports the </a:t>
            </a:r>
            <a:r>
              <a:rPr lang="en-US" u="sng" dirty="0"/>
              <a:t>entire</a:t>
            </a:r>
            <a:r>
              <a:rPr lang="en-US" dirty="0"/>
              <a:t> module of that name</a:t>
            </a:r>
          </a:p>
          <a:p>
            <a:pPr lvl="1"/>
            <a:r>
              <a:rPr lang="en-US" dirty="0"/>
              <a:t>Every single thing in the file is now available</a:t>
            </a:r>
          </a:p>
          <a:p>
            <a:pPr lvl="1"/>
            <a:r>
              <a:rPr lang="en-US" dirty="0"/>
              <a:t>This includes functions, data types, constants, etc.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use the things we’ve imported this way, we need to append the filename and a period to the front of its name (“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moduleName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  <a:r>
              <a:rPr lang="en-US" dirty="0"/>
              <a:t>”)</a:t>
            </a:r>
          </a:p>
          <a:p>
            <a:pPr lvl="2"/>
            <a:endParaRPr lang="en-US" dirty="0"/>
          </a:p>
          <a:p>
            <a:r>
              <a:rPr lang="en-US" dirty="0"/>
              <a:t>To access a function called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function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moduleName.function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337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Calendar Module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>
                <a:solidFill>
                  <a:srgbClr val="0000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import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calendar</a:t>
            </a: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exCal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calendar.TextCalendar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printCal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exCal.formatmonth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(2016, 11)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print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printCal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44651" y="3815219"/>
            <a:ext cx="390269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November 2016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Mo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Tu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We </a:t>
            </a:r>
            <a:r>
              <a:rPr lang="en-US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Th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Fr Sa Su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   1  2  3  4  5  6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7  8  9 10 11 12 13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14 15 16 17 18 19 20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21 22 23 24 25 26 27</a:t>
            </a:r>
          </a:p>
          <a:p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28 29 30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5188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“Random” Numbers</a:t>
            </a:r>
          </a:p>
        </p:txBody>
      </p:sp>
    </p:spTree>
    <p:extLst>
      <p:ext uri="{BB962C8B-B14F-4D97-AF65-F5344CB8AC3E}">
        <p14:creationId xmlns:p14="http://schemas.microsoft.com/office/powerpoint/2010/main" val="3579395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4043</Words>
  <Application>Microsoft Office PowerPoint</Application>
  <PresentationFormat>Widescreen</PresentationFormat>
  <Paragraphs>471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Arial</vt:lpstr>
      <vt:lpstr>Arial MT</vt:lpstr>
      <vt:lpstr>Calibri</vt:lpstr>
      <vt:lpstr>Calibri Light</vt:lpstr>
      <vt:lpstr>Courier New</vt:lpstr>
      <vt:lpstr>Wingdings</vt:lpstr>
      <vt:lpstr>Office Theme</vt:lpstr>
      <vt:lpstr>Heuristics</vt:lpstr>
      <vt:lpstr>For students with Programming background</vt:lpstr>
      <vt:lpstr>Today’s Lab</vt:lpstr>
      <vt:lpstr>Modules</vt:lpstr>
      <vt:lpstr>Importing Modules</vt:lpstr>
      <vt:lpstr>Importing Modules</vt:lpstr>
      <vt:lpstr>import</vt:lpstr>
      <vt:lpstr>Calendar Module Example</vt:lpstr>
      <vt:lpstr>“Random” Numbers</vt:lpstr>
      <vt:lpstr>Random Numbers</vt:lpstr>
      <vt:lpstr>Pseudo Randomness</vt:lpstr>
      <vt:lpstr>Seeding for Randomness</vt:lpstr>
      <vt:lpstr>Seeding for Randomness</vt:lpstr>
      <vt:lpstr>Seeding with User Input</vt:lpstr>
      <vt:lpstr>How Seeds Work</vt:lpstr>
      <vt:lpstr>Generating Random Integers</vt:lpstr>
      <vt:lpstr>Generating Random Floats</vt:lpstr>
      <vt:lpstr>Generating Random Options</vt:lpstr>
      <vt:lpstr>Shuffling Options randomly</vt:lpstr>
      <vt:lpstr>Generating PINs</vt:lpstr>
      <vt:lpstr>Recursion</vt:lpstr>
      <vt:lpstr>Recursion in Text Books</vt:lpstr>
      <vt:lpstr>Recursion on google.com</vt:lpstr>
      <vt:lpstr>Motivating Example</vt:lpstr>
      <vt:lpstr>Motivating Example</vt:lpstr>
      <vt:lpstr>Motivating Example</vt:lpstr>
      <vt:lpstr>Another Example</vt:lpstr>
      <vt:lpstr>Another Example</vt:lpstr>
      <vt:lpstr>Dry/Run Solution</vt:lpstr>
      <vt:lpstr>Components of Recursion</vt:lpstr>
      <vt:lpstr>Recursion algorithm</vt:lpstr>
      <vt:lpstr>Recursion is Simple</vt:lpstr>
      <vt:lpstr>Recursion with Base Case</vt:lpstr>
      <vt:lpstr>Simple Recursion (Illustration)</vt:lpstr>
      <vt:lpstr>Simple Recursion (Illustration)</vt:lpstr>
      <vt:lpstr>Solving a Simple Problem with  Recursion</vt:lpstr>
      <vt:lpstr>Factorial: The Iterative Approach</vt:lpstr>
      <vt:lpstr>Factorial: The Recursive Approach</vt:lpstr>
      <vt:lpstr>Factorial using Recursion</vt:lpstr>
      <vt:lpstr>Factorial using Recursion</vt:lpstr>
      <vt:lpstr>Factorial using Recursion</vt:lpstr>
      <vt:lpstr>Fibonacci Series</vt:lpstr>
      <vt:lpstr>Fibonacci Series</vt:lpstr>
      <vt:lpstr>Example: Fibonacci Series fib(5)</vt:lpstr>
      <vt:lpstr>Efficiency of Recursion</vt:lpstr>
      <vt:lpstr>To understand recursion, you must  first understand recursion!</vt:lpstr>
      <vt:lpstr>Exercise: Fibonacci with  Memoization</vt:lpstr>
      <vt:lpstr>Common Errors</vt:lpstr>
      <vt:lpstr>Reverse List</vt:lpstr>
      <vt:lpstr>PowerPoint Presentation</vt:lpstr>
      <vt:lpstr>coins.py</vt:lpstr>
      <vt:lpstr>coins.py</vt:lpstr>
      <vt:lpstr>coins.py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2023-01-05T17:42:25Z</dcterms:created>
  <dcterms:modified xsi:type="dcterms:W3CDTF">2023-01-09T17:51:29Z</dcterms:modified>
</cp:coreProperties>
</file>